
<file path=[Content_Types].xml><?xml version="1.0" encoding="utf-8"?>
<Types xmlns="http://schemas.openxmlformats.org/package/2006/content-types">
  <Default Extension="xml" ContentType="application/xml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3"/>
  </p:notesMasterIdLst>
  <p:sldIdLst>
    <p:sldId id="256" r:id="rId2"/>
  </p:sldIdLst>
  <p:sldSz cx="32918400" cy="438912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3824">
          <p15:clr>
            <a:srgbClr val="A4A3A4"/>
          </p15:clr>
        </p15:guide>
        <p15:guide id="2" pos="10368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36699"/>
    <a:srgbClr val="C5C5C5"/>
    <a:srgbClr val="105497"/>
    <a:srgbClr val="AB8910"/>
    <a:srgbClr val="90730E"/>
    <a:srgbClr val="D50309"/>
    <a:srgbClr val="1469BC"/>
    <a:srgbClr val="ED000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8047" autoAdjust="0"/>
    <p:restoredTop sz="93126" autoAdjust="0"/>
  </p:normalViewPr>
  <p:slideViewPr>
    <p:cSldViewPr snapToGrid="0" snapToObjects="1">
      <p:cViewPr>
        <p:scale>
          <a:sx n="50" d="100"/>
          <a:sy n="50" d="100"/>
        </p:scale>
        <p:origin x="168" y="-3592"/>
      </p:cViewPr>
      <p:guideLst>
        <p:guide orient="horz" pos="13824"/>
        <p:guide pos="10368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4" Type="http://schemas.openxmlformats.org/officeDocument/2006/relationships/presProps" Target="presProps.xml"/><Relationship Id="rId5" Type="http://schemas.openxmlformats.org/officeDocument/2006/relationships/viewProps" Target="viewProps.xml"/><Relationship Id="rId6" Type="http://schemas.openxmlformats.org/officeDocument/2006/relationships/theme" Target="theme/theme1.xml"/><Relationship Id="rId7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4" Type="http://schemas.openxmlformats.org/officeDocument/2006/relationships/image" Target="../media/image22.png"/><Relationship Id="rId5" Type="http://schemas.openxmlformats.org/officeDocument/2006/relationships/image" Target="../media/image23.png"/><Relationship Id="rId6" Type="http://schemas.openxmlformats.org/officeDocument/2006/relationships/image" Target="../media/image24.png"/><Relationship Id="rId7" Type="http://schemas.openxmlformats.org/officeDocument/2006/relationships/image" Target="../media/image25.png"/><Relationship Id="rId8" Type="http://schemas.openxmlformats.org/officeDocument/2006/relationships/image" Target="../media/image26.png"/><Relationship Id="rId9" Type="http://schemas.openxmlformats.org/officeDocument/2006/relationships/image" Target="../media/image27.png"/><Relationship Id="rId10" Type="http://schemas.openxmlformats.org/officeDocument/2006/relationships/image" Target="../media/image28.png"/><Relationship Id="rId1" Type="http://schemas.openxmlformats.org/officeDocument/2006/relationships/image" Target="../media/image19.png"/><Relationship Id="rId2" Type="http://schemas.openxmlformats.org/officeDocument/2006/relationships/image" Target="../media/image20.pn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4" Type="http://schemas.openxmlformats.org/officeDocument/2006/relationships/image" Target="../media/image22.png"/><Relationship Id="rId5" Type="http://schemas.openxmlformats.org/officeDocument/2006/relationships/image" Target="../media/image23.png"/><Relationship Id="rId6" Type="http://schemas.openxmlformats.org/officeDocument/2006/relationships/image" Target="../media/image24.png"/><Relationship Id="rId7" Type="http://schemas.openxmlformats.org/officeDocument/2006/relationships/image" Target="../media/image25.png"/><Relationship Id="rId8" Type="http://schemas.openxmlformats.org/officeDocument/2006/relationships/image" Target="../media/image26.png"/><Relationship Id="rId9" Type="http://schemas.openxmlformats.org/officeDocument/2006/relationships/image" Target="../media/image27.png"/><Relationship Id="rId10" Type="http://schemas.openxmlformats.org/officeDocument/2006/relationships/image" Target="../media/image28.png"/><Relationship Id="rId1" Type="http://schemas.openxmlformats.org/officeDocument/2006/relationships/image" Target="../media/image19.png"/><Relationship Id="rId2" Type="http://schemas.openxmlformats.org/officeDocument/2006/relationships/image" Target="../media/image20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2_2">
  <dgm:title val=""/>
  <dgm:desc val=""/>
  <dgm:catLst>
    <dgm:cat type="accent2" pri="112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ln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14836984-B367-4576-B9D3-38AC47CBA5B9}" type="doc">
      <dgm:prSet loTypeId="urn:microsoft.com/office/officeart/2009/layout/CirclePictureHierarchy" loCatId="hierarchy" qsTypeId="urn:microsoft.com/office/officeart/2005/8/quickstyle/simple1" qsCatId="simple" csTypeId="urn:microsoft.com/office/officeart/2005/8/colors/accent2_2" csCatId="accent2" phldr="1"/>
      <dgm:spPr/>
      <dgm:t>
        <a:bodyPr/>
        <a:lstStyle/>
        <a:p>
          <a:endParaRPr lang="en-US"/>
        </a:p>
      </dgm:t>
    </dgm:pt>
    <dgm:pt modelId="{AEB35A09-0456-4B50-BED9-950ACBE43521}">
      <dgm:prSet phldrT="[Text]"/>
      <dgm:spPr>
        <a:effectLst>
          <a:outerShdw blurRad="50800" dist="190500" dir="2700000" algn="tl" rotWithShape="0">
            <a:prstClr val="black">
              <a:alpha val="40000"/>
            </a:prstClr>
          </a:outerShdw>
        </a:effectLst>
      </dgm:spPr>
      <dgm:t>
        <a:bodyPr/>
        <a:lstStyle/>
        <a:p>
          <a:endParaRPr lang="en-US" dirty="0"/>
        </a:p>
      </dgm:t>
    </dgm:pt>
    <dgm:pt modelId="{412DFC78-4128-433F-8886-4CA7C55EF389}" type="parTrans" cxnId="{5F7FE1C5-5FCB-43B7-9E41-91C640DC3188}">
      <dgm:prSet/>
      <dgm:spPr/>
      <dgm:t>
        <a:bodyPr/>
        <a:lstStyle/>
        <a:p>
          <a:endParaRPr lang="en-US"/>
        </a:p>
      </dgm:t>
    </dgm:pt>
    <dgm:pt modelId="{B70798DE-F09C-477F-AF1B-6AF4C08FFD0A}" type="sibTrans" cxnId="{5F7FE1C5-5FCB-43B7-9E41-91C640DC3188}">
      <dgm:prSet/>
      <dgm:spPr/>
      <dgm:t>
        <a:bodyPr/>
        <a:lstStyle/>
        <a:p>
          <a:endParaRPr lang="en-US"/>
        </a:p>
      </dgm:t>
    </dgm:pt>
    <dgm:pt modelId="{60653F05-4550-47DA-9223-09C986583E95}">
      <dgm:prSet phldrT="[Text]"/>
      <dgm:spPr>
        <a:effectLst>
          <a:outerShdw blurRad="50800" dist="190500" dir="2700000" algn="tl" rotWithShape="0">
            <a:prstClr val="black">
              <a:alpha val="40000"/>
            </a:prstClr>
          </a:outerShdw>
        </a:effectLst>
      </dgm:spPr>
      <dgm:t>
        <a:bodyPr/>
        <a:lstStyle/>
        <a:p>
          <a:endParaRPr lang="en-US" dirty="0"/>
        </a:p>
      </dgm:t>
    </dgm:pt>
    <dgm:pt modelId="{EE2F119F-5A59-4396-A9BC-585DA4207C17}" type="parTrans" cxnId="{B92EE08F-7B2A-4D0A-A667-B1C0B24137BC}">
      <dgm:prSet/>
      <dgm:spPr>
        <a:effectLst>
          <a:outerShdw blurRad="50800" dist="190500" dir="2700000" algn="tl" rotWithShape="0">
            <a:prstClr val="black">
              <a:alpha val="40000"/>
            </a:prstClr>
          </a:outerShdw>
        </a:effectLst>
      </dgm:spPr>
      <dgm:t>
        <a:bodyPr/>
        <a:lstStyle/>
        <a:p>
          <a:endParaRPr lang="en-US"/>
        </a:p>
      </dgm:t>
    </dgm:pt>
    <dgm:pt modelId="{380404D6-F7D3-4164-AB7E-22A54389292B}" type="sibTrans" cxnId="{B92EE08F-7B2A-4D0A-A667-B1C0B24137BC}">
      <dgm:prSet/>
      <dgm:spPr/>
      <dgm:t>
        <a:bodyPr/>
        <a:lstStyle/>
        <a:p>
          <a:endParaRPr lang="en-US"/>
        </a:p>
      </dgm:t>
    </dgm:pt>
    <dgm:pt modelId="{0B325208-4CFC-4213-B67E-CB40E6D3D9AB}">
      <dgm:prSet phldrT="[Text]"/>
      <dgm:spPr>
        <a:effectLst>
          <a:outerShdw blurRad="50800" dist="190500" dir="2700000" algn="tl" rotWithShape="0">
            <a:prstClr val="black">
              <a:alpha val="40000"/>
            </a:prstClr>
          </a:outerShdw>
        </a:effectLst>
      </dgm:spPr>
      <dgm:t>
        <a:bodyPr/>
        <a:lstStyle/>
        <a:p>
          <a:endParaRPr lang="en-US" dirty="0"/>
        </a:p>
      </dgm:t>
    </dgm:pt>
    <dgm:pt modelId="{9D059533-6750-4C5A-9640-C1290A96F73D}" type="parTrans" cxnId="{3B0C1A0B-297C-478E-A4CA-5F670FF832D1}">
      <dgm:prSet/>
      <dgm:spPr>
        <a:effectLst>
          <a:outerShdw blurRad="50800" dist="190500" dir="2700000" algn="tl" rotWithShape="0">
            <a:prstClr val="black">
              <a:alpha val="40000"/>
            </a:prstClr>
          </a:outerShdw>
        </a:effectLst>
      </dgm:spPr>
      <dgm:t>
        <a:bodyPr/>
        <a:lstStyle/>
        <a:p>
          <a:endParaRPr lang="en-US"/>
        </a:p>
      </dgm:t>
    </dgm:pt>
    <dgm:pt modelId="{CD84B98B-8BF1-4CE8-8646-DE10C93F6889}" type="sibTrans" cxnId="{3B0C1A0B-297C-478E-A4CA-5F670FF832D1}">
      <dgm:prSet/>
      <dgm:spPr/>
      <dgm:t>
        <a:bodyPr/>
        <a:lstStyle/>
        <a:p>
          <a:endParaRPr lang="en-US"/>
        </a:p>
      </dgm:t>
    </dgm:pt>
    <dgm:pt modelId="{121AB557-53E2-4FD9-992C-BF3D243D2157}">
      <dgm:prSet phldrT="[Text]"/>
      <dgm:spPr>
        <a:effectLst>
          <a:outerShdw blurRad="50800" dist="190500" dir="2700000" algn="tl" rotWithShape="0">
            <a:prstClr val="black">
              <a:alpha val="40000"/>
            </a:prstClr>
          </a:outerShdw>
        </a:effectLst>
      </dgm:spPr>
      <dgm:t>
        <a:bodyPr/>
        <a:lstStyle/>
        <a:p>
          <a:endParaRPr lang="en-US" dirty="0"/>
        </a:p>
      </dgm:t>
    </dgm:pt>
    <dgm:pt modelId="{AC4C156B-D764-4AD2-BF81-AEC297EC3803}" type="parTrans" cxnId="{5B1C98FF-6013-4F5A-A3E4-91F8CCED1C13}">
      <dgm:prSet/>
      <dgm:spPr>
        <a:effectLst>
          <a:outerShdw blurRad="50800" dist="190500" dir="2700000" algn="tl" rotWithShape="0">
            <a:prstClr val="black">
              <a:alpha val="40000"/>
            </a:prstClr>
          </a:outerShdw>
        </a:effectLst>
      </dgm:spPr>
      <dgm:t>
        <a:bodyPr/>
        <a:lstStyle/>
        <a:p>
          <a:endParaRPr lang="en-US"/>
        </a:p>
      </dgm:t>
    </dgm:pt>
    <dgm:pt modelId="{2438A069-3AD6-44B2-9FEA-CAC46F8FCE0E}" type="sibTrans" cxnId="{5B1C98FF-6013-4F5A-A3E4-91F8CCED1C13}">
      <dgm:prSet/>
      <dgm:spPr/>
      <dgm:t>
        <a:bodyPr/>
        <a:lstStyle/>
        <a:p>
          <a:endParaRPr lang="en-US"/>
        </a:p>
      </dgm:t>
    </dgm:pt>
    <dgm:pt modelId="{EAF7054B-E7D1-40B3-8B05-940E34D105CC}">
      <dgm:prSet phldrT="[Text]"/>
      <dgm:spPr>
        <a:effectLst>
          <a:outerShdw blurRad="50800" dist="190500" dir="2700000" algn="tl" rotWithShape="0">
            <a:prstClr val="black">
              <a:alpha val="40000"/>
            </a:prstClr>
          </a:outerShdw>
        </a:effectLst>
      </dgm:spPr>
      <dgm:t>
        <a:bodyPr/>
        <a:lstStyle/>
        <a:p>
          <a:endParaRPr lang="en-US" dirty="0"/>
        </a:p>
      </dgm:t>
    </dgm:pt>
    <dgm:pt modelId="{DF800FCE-4CB9-4922-AFA8-790DE069335B}" type="parTrans" cxnId="{750A40B8-A8F7-45C0-92C8-FEF9C2CF1AB2}">
      <dgm:prSet/>
      <dgm:spPr>
        <a:effectLst>
          <a:outerShdw blurRad="50800" dist="190500" dir="2700000" algn="tl" rotWithShape="0">
            <a:prstClr val="black">
              <a:alpha val="40000"/>
            </a:prstClr>
          </a:outerShdw>
        </a:effectLst>
      </dgm:spPr>
      <dgm:t>
        <a:bodyPr/>
        <a:lstStyle/>
        <a:p>
          <a:endParaRPr lang="en-US"/>
        </a:p>
      </dgm:t>
    </dgm:pt>
    <dgm:pt modelId="{3248F0AC-BBED-41B2-BA11-D580A0ECAB16}" type="sibTrans" cxnId="{750A40B8-A8F7-45C0-92C8-FEF9C2CF1AB2}">
      <dgm:prSet/>
      <dgm:spPr/>
      <dgm:t>
        <a:bodyPr/>
        <a:lstStyle/>
        <a:p>
          <a:endParaRPr lang="en-US"/>
        </a:p>
      </dgm:t>
    </dgm:pt>
    <dgm:pt modelId="{DA4F8913-C6E6-4442-94EC-A53372B97332}">
      <dgm:prSet phldrT="[Text]"/>
      <dgm:spPr>
        <a:effectLst>
          <a:outerShdw blurRad="50800" dist="190500" dir="2700000" algn="tl" rotWithShape="0">
            <a:prstClr val="black">
              <a:alpha val="40000"/>
            </a:prstClr>
          </a:outerShdw>
        </a:effectLst>
      </dgm:spPr>
      <dgm:t>
        <a:bodyPr/>
        <a:lstStyle/>
        <a:p>
          <a:endParaRPr lang="en-US" dirty="0"/>
        </a:p>
      </dgm:t>
    </dgm:pt>
    <dgm:pt modelId="{8E39DB66-D025-4EFD-B3FA-E6D4DE7B8173}" type="parTrans" cxnId="{55B2B077-8904-41B7-9DDB-C8FC6A5236D7}">
      <dgm:prSet/>
      <dgm:spPr>
        <a:effectLst>
          <a:outerShdw blurRad="50800" dist="190500" dir="2700000" algn="tl" rotWithShape="0">
            <a:prstClr val="black">
              <a:alpha val="40000"/>
            </a:prstClr>
          </a:outerShdw>
        </a:effectLst>
      </dgm:spPr>
      <dgm:t>
        <a:bodyPr/>
        <a:lstStyle/>
        <a:p>
          <a:endParaRPr lang="en-US"/>
        </a:p>
      </dgm:t>
    </dgm:pt>
    <dgm:pt modelId="{3B291994-0860-42F2-B354-0103893C0E64}" type="sibTrans" cxnId="{55B2B077-8904-41B7-9DDB-C8FC6A5236D7}">
      <dgm:prSet/>
      <dgm:spPr/>
      <dgm:t>
        <a:bodyPr/>
        <a:lstStyle/>
        <a:p>
          <a:endParaRPr lang="en-US"/>
        </a:p>
      </dgm:t>
    </dgm:pt>
    <dgm:pt modelId="{4C205BD5-670D-479D-AA06-36EE8A5E6883}">
      <dgm:prSet phldrT="[Text]"/>
      <dgm:spPr>
        <a:effectLst>
          <a:outerShdw blurRad="50800" dist="190500" dir="2700000" algn="tl" rotWithShape="0">
            <a:prstClr val="black">
              <a:alpha val="40000"/>
            </a:prstClr>
          </a:outerShdw>
        </a:effectLst>
      </dgm:spPr>
      <dgm:t>
        <a:bodyPr/>
        <a:lstStyle/>
        <a:p>
          <a:endParaRPr lang="en-US" dirty="0"/>
        </a:p>
      </dgm:t>
    </dgm:pt>
    <dgm:pt modelId="{D33212AB-4BC7-4D86-AF72-A0364A651058}" type="parTrans" cxnId="{12FBDE53-215D-4F55-970F-7903AD22E73E}">
      <dgm:prSet/>
      <dgm:spPr>
        <a:effectLst>
          <a:outerShdw blurRad="50800" dist="190500" dir="2700000" algn="tl" rotWithShape="0">
            <a:prstClr val="black">
              <a:alpha val="40000"/>
            </a:prstClr>
          </a:outerShdw>
        </a:effectLst>
      </dgm:spPr>
      <dgm:t>
        <a:bodyPr/>
        <a:lstStyle/>
        <a:p>
          <a:endParaRPr lang="en-US"/>
        </a:p>
      </dgm:t>
    </dgm:pt>
    <dgm:pt modelId="{C3246393-3364-45AE-B28E-C480BFB5038A}" type="sibTrans" cxnId="{12FBDE53-215D-4F55-970F-7903AD22E73E}">
      <dgm:prSet/>
      <dgm:spPr/>
      <dgm:t>
        <a:bodyPr/>
        <a:lstStyle/>
        <a:p>
          <a:endParaRPr lang="en-US"/>
        </a:p>
      </dgm:t>
    </dgm:pt>
    <dgm:pt modelId="{014E1E5B-0F77-4088-B2C8-CF8F9F94A816}">
      <dgm:prSet phldrT="[Text]"/>
      <dgm:spPr>
        <a:effectLst>
          <a:outerShdw blurRad="50800" dist="190500" dir="2700000" algn="tl" rotWithShape="0">
            <a:prstClr val="black">
              <a:alpha val="40000"/>
            </a:prstClr>
          </a:outerShdw>
        </a:effectLst>
      </dgm:spPr>
      <dgm:t>
        <a:bodyPr/>
        <a:lstStyle/>
        <a:p>
          <a:endParaRPr lang="en-US" dirty="0"/>
        </a:p>
      </dgm:t>
    </dgm:pt>
    <dgm:pt modelId="{3858FB1A-1F24-46D3-BA8A-B8C40BC32239}" type="parTrans" cxnId="{68735B35-67AB-4172-AE91-4F36EA351D93}">
      <dgm:prSet/>
      <dgm:spPr>
        <a:effectLst>
          <a:outerShdw blurRad="50800" dist="190500" dir="2700000" algn="tl" rotWithShape="0">
            <a:prstClr val="black">
              <a:alpha val="40000"/>
            </a:prstClr>
          </a:outerShdw>
        </a:effectLst>
      </dgm:spPr>
      <dgm:t>
        <a:bodyPr/>
        <a:lstStyle/>
        <a:p>
          <a:endParaRPr lang="en-US"/>
        </a:p>
      </dgm:t>
    </dgm:pt>
    <dgm:pt modelId="{FC27C1E8-CD6B-4785-B4D7-BC1EC5825472}" type="sibTrans" cxnId="{68735B35-67AB-4172-AE91-4F36EA351D93}">
      <dgm:prSet/>
      <dgm:spPr/>
      <dgm:t>
        <a:bodyPr/>
        <a:lstStyle/>
        <a:p>
          <a:endParaRPr lang="en-US"/>
        </a:p>
      </dgm:t>
    </dgm:pt>
    <dgm:pt modelId="{CB5F4F9D-F1B1-4180-B791-FF51C3F68768}">
      <dgm:prSet phldrT="[Text]"/>
      <dgm:spPr>
        <a:effectLst>
          <a:outerShdw blurRad="50800" dist="190500" dir="2700000" algn="tl" rotWithShape="0">
            <a:prstClr val="black">
              <a:alpha val="40000"/>
            </a:prstClr>
          </a:outerShdw>
        </a:effectLst>
      </dgm:spPr>
      <dgm:t>
        <a:bodyPr/>
        <a:lstStyle/>
        <a:p>
          <a:endParaRPr lang="en-US" dirty="0"/>
        </a:p>
      </dgm:t>
    </dgm:pt>
    <dgm:pt modelId="{42FC2574-E6A5-428F-B403-F4454DF04574}" type="parTrans" cxnId="{6FA36C54-6924-41C4-AA12-2945B6421C3C}">
      <dgm:prSet/>
      <dgm:spPr>
        <a:effectLst>
          <a:outerShdw blurRad="50800" dist="190500" dir="2700000" algn="tl" rotWithShape="0">
            <a:prstClr val="black">
              <a:alpha val="40000"/>
            </a:prstClr>
          </a:outerShdw>
        </a:effectLst>
      </dgm:spPr>
      <dgm:t>
        <a:bodyPr/>
        <a:lstStyle/>
        <a:p>
          <a:endParaRPr lang="en-US"/>
        </a:p>
      </dgm:t>
    </dgm:pt>
    <dgm:pt modelId="{C61298BC-4549-423B-877E-111DF7CA2EC8}" type="sibTrans" cxnId="{6FA36C54-6924-41C4-AA12-2945B6421C3C}">
      <dgm:prSet/>
      <dgm:spPr/>
      <dgm:t>
        <a:bodyPr/>
        <a:lstStyle/>
        <a:p>
          <a:endParaRPr lang="en-US"/>
        </a:p>
      </dgm:t>
    </dgm:pt>
    <dgm:pt modelId="{163723F1-AE8C-4101-A7C6-02E703C37753}">
      <dgm:prSet phldrT="[Text]"/>
      <dgm:spPr>
        <a:effectLst>
          <a:outerShdw blurRad="50800" dist="190500" dir="2700000" algn="tl" rotWithShape="0">
            <a:prstClr val="black">
              <a:alpha val="40000"/>
            </a:prstClr>
          </a:outerShdw>
        </a:effectLst>
      </dgm:spPr>
      <dgm:t>
        <a:bodyPr/>
        <a:lstStyle/>
        <a:p>
          <a:endParaRPr lang="en-US" dirty="0"/>
        </a:p>
      </dgm:t>
    </dgm:pt>
    <dgm:pt modelId="{F627C05A-C9D8-4FC2-9B1A-54D7B923DF1C}" type="parTrans" cxnId="{A6B42F40-E499-4F5E-9B0C-8BFFB555334F}">
      <dgm:prSet/>
      <dgm:spPr>
        <a:effectLst>
          <a:outerShdw blurRad="50800" dist="190500" dir="2700000" algn="tl" rotWithShape="0">
            <a:prstClr val="black">
              <a:alpha val="40000"/>
            </a:prstClr>
          </a:outerShdw>
        </a:effectLst>
      </dgm:spPr>
      <dgm:t>
        <a:bodyPr/>
        <a:lstStyle/>
        <a:p>
          <a:endParaRPr lang="en-US"/>
        </a:p>
      </dgm:t>
    </dgm:pt>
    <dgm:pt modelId="{0C8BAA26-2177-4A5E-B0E3-4439BB7A81FE}" type="sibTrans" cxnId="{A6B42F40-E499-4F5E-9B0C-8BFFB555334F}">
      <dgm:prSet/>
      <dgm:spPr/>
      <dgm:t>
        <a:bodyPr/>
        <a:lstStyle/>
        <a:p>
          <a:endParaRPr lang="en-US"/>
        </a:p>
      </dgm:t>
    </dgm:pt>
    <dgm:pt modelId="{089A39B5-0171-4E87-A205-5AD4B00B790F}" type="pres">
      <dgm:prSet presAssocID="{14836984-B367-4576-B9D3-38AC47CBA5B9}" presName="hierChild1" presStyleCnt="0">
        <dgm:presLayoutVars>
          <dgm:chPref val="1"/>
          <dgm:dir/>
          <dgm:animOne val="branch"/>
          <dgm:animLvl val="lvl"/>
          <dgm:resizeHandles/>
        </dgm:presLayoutVars>
      </dgm:prSet>
      <dgm:spPr/>
      <dgm:t>
        <a:bodyPr/>
        <a:lstStyle/>
        <a:p>
          <a:endParaRPr lang="en-US"/>
        </a:p>
      </dgm:t>
    </dgm:pt>
    <dgm:pt modelId="{572DF03A-9A49-48F2-9DA6-B977588DBD67}" type="pres">
      <dgm:prSet presAssocID="{AEB35A09-0456-4B50-BED9-950ACBE43521}" presName="hierRoot1" presStyleCnt="0"/>
      <dgm:spPr/>
    </dgm:pt>
    <dgm:pt modelId="{DB444643-78D0-4717-AAB2-B6BC14B8353D}" type="pres">
      <dgm:prSet presAssocID="{AEB35A09-0456-4B50-BED9-950ACBE43521}" presName="composite" presStyleCnt="0"/>
      <dgm:spPr/>
    </dgm:pt>
    <dgm:pt modelId="{0BCC6A02-F095-4237-8348-295FDAF6591A}" type="pres">
      <dgm:prSet presAssocID="{AEB35A09-0456-4B50-BED9-950ACBE43521}" presName="image" presStyleLbl="node0" presStyleIdx="0" presStyleCnt="1" custScaleX="164419" custScaleY="120527" custLinFactY="-86383" custLinFactNeighborX="14167" custLinFactNeighborY="-100000"/>
      <dgm:spPr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effectLst>
          <a:outerShdw blurRad="50800" dist="190500" dir="2700000" algn="tl" rotWithShape="0">
            <a:prstClr val="black">
              <a:alpha val="40000"/>
            </a:prstClr>
          </a:outerShdw>
        </a:effectLst>
      </dgm:spPr>
    </dgm:pt>
    <dgm:pt modelId="{73AEE33A-6373-49AC-A2EB-64A38B7BDC01}" type="pres">
      <dgm:prSet presAssocID="{AEB35A09-0456-4B50-BED9-950ACBE43521}" presName="text" presStyleLbl="revTx" presStyleIdx="0" presStyleCnt="10" custLinFactY="-96396" custLinFactNeighborX="9445" custLinFactNeighborY="-100000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07090C04-EB29-4FD7-AEB3-58E4E0FAE5F9}" type="pres">
      <dgm:prSet presAssocID="{AEB35A09-0456-4B50-BED9-950ACBE43521}" presName="hierChild2" presStyleCnt="0"/>
      <dgm:spPr/>
    </dgm:pt>
    <dgm:pt modelId="{F54FEF7C-E0C0-4338-BB58-9F8468D78AFE}" type="pres">
      <dgm:prSet presAssocID="{EE2F119F-5A59-4396-A9BC-585DA4207C17}" presName="Name10" presStyleLbl="parChTrans1D2" presStyleIdx="0" presStyleCnt="2"/>
      <dgm:spPr/>
      <dgm:t>
        <a:bodyPr/>
        <a:lstStyle/>
        <a:p>
          <a:endParaRPr lang="en-US"/>
        </a:p>
      </dgm:t>
    </dgm:pt>
    <dgm:pt modelId="{110A93C9-0D54-43EB-AFAB-A34CB214FDCB}" type="pres">
      <dgm:prSet presAssocID="{60653F05-4550-47DA-9223-09C986583E95}" presName="hierRoot2" presStyleCnt="0"/>
      <dgm:spPr/>
    </dgm:pt>
    <dgm:pt modelId="{D4CF636B-2846-4F3E-AAEC-5C9082DCDA56}" type="pres">
      <dgm:prSet presAssocID="{60653F05-4550-47DA-9223-09C986583E95}" presName="composite2" presStyleCnt="0"/>
      <dgm:spPr/>
    </dgm:pt>
    <dgm:pt modelId="{88289BA6-1050-42BD-9681-F631A86C47C1}" type="pres">
      <dgm:prSet presAssocID="{60653F05-4550-47DA-9223-09C986583E95}" presName="image2" presStyleLbl="node2" presStyleIdx="0" presStyleCnt="2" custScaleX="175043" custScaleY="131235" custLinFactY="-86106" custLinFactNeighborX="26667" custLinFactNeighborY="-100000"/>
      <dgm:spPr>
        <a:prstGeom prst="rect">
          <a:avLst/>
        </a:prstGeom>
        <a:blipFill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effectLst>
          <a:outerShdw blurRad="50800" dist="190500" dir="2700000" algn="tl" rotWithShape="0">
            <a:prstClr val="black">
              <a:alpha val="40000"/>
            </a:prstClr>
          </a:outerShdw>
        </a:effectLst>
      </dgm:spPr>
    </dgm:pt>
    <dgm:pt modelId="{A3B20C4E-1B57-445E-9342-314096A960BB}" type="pres">
      <dgm:prSet presAssocID="{60653F05-4550-47DA-9223-09C986583E95}" presName="text2" presStyleLbl="revTx" presStyleIdx="1" presStyleCnt="10" custLinFactY="-86106" custLinFactNeighborX="9445" custLinFactNeighborY="-100000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EC2C93F3-6003-46D2-BE31-D778B588B521}" type="pres">
      <dgm:prSet presAssocID="{60653F05-4550-47DA-9223-09C986583E95}" presName="hierChild3" presStyleCnt="0"/>
      <dgm:spPr/>
    </dgm:pt>
    <dgm:pt modelId="{6D7FDF52-0683-494B-8055-55716E8DCB0E}" type="pres">
      <dgm:prSet presAssocID="{AC4C156B-D764-4AD2-BF81-AEC297EC3803}" presName="Name17" presStyleLbl="parChTrans1D3" presStyleIdx="0" presStyleCnt="2"/>
      <dgm:spPr/>
      <dgm:t>
        <a:bodyPr/>
        <a:lstStyle/>
        <a:p>
          <a:endParaRPr lang="en-US"/>
        </a:p>
      </dgm:t>
    </dgm:pt>
    <dgm:pt modelId="{E8F88F43-B9C0-4DD1-BCD6-3E098C97D9BC}" type="pres">
      <dgm:prSet presAssocID="{121AB557-53E2-4FD9-992C-BF3D243D2157}" presName="hierRoot3" presStyleCnt="0"/>
      <dgm:spPr/>
    </dgm:pt>
    <dgm:pt modelId="{05EC7D67-E5BF-49BD-8ABD-F167D8108E50}" type="pres">
      <dgm:prSet presAssocID="{121AB557-53E2-4FD9-992C-BF3D243D2157}" presName="composite3" presStyleCnt="0"/>
      <dgm:spPr/>
    </dgm:pt>
    <dgm:pt modelId="{62A54212-7560-4AE2-A658-E8190DF7C478}" type="pres">
      <dgm:prSet presAssocID="{121AB557-53E2-4FD9-992C-BF3D243D2157}" presName="image3" presStyleLbl="node3" presStyleIdx="0" presStyleCnt="2" custScaleX="175043" custScaleY="131282" custLinFactY="-75238" custLinFactNeighborX="26667" custLinFactNeighborY="-100000"/>
      <dgm:spPr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effectLst>
          <a:outerShdw blurRad="50800" dist="190500" dir="2700000" algn="tl" rotWithShape="0">
            <a:prstClr val="black">
              <a:alpha val="40000"/>
            </a:prstClr>
          </a:outerShdw>
        </a:effectLst>
      </dgm:spPr>
      <dgm:t>
        <a:bodyPr/>
        <a:lstStyle/>
        <a:p>
          <a:endParaRPr lang="en-US"/>
        </a:p>
      </dgm:t>
    </dgm:pt>
    <dgm:pt modelId="{BC6234C1-4018-40D6-8008-E579C381CDC1}" type="pres">
      <dgm:prSet presAssocID="{121AB557-53E2-4FD9-992C-BF3D243D2157}" presName="text3" presStyleLbl="revTx" presStyleIdx="2" presStyleCnt="10" custLinFactY="-75238" custLinFactNeighborX="9445" custLinFactNeighborY="-100000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875F2944-4847-4D50-8925-AC4BD4935A1B}" type="pres">
      <dgm:prSet presAssocID="{121AB557-53E2-4FD9-992C-BF3D243D2157}" presName="hierChild4" presStyleCnt="0"/>
      <dgm:spPr/>
    </dgm:pt>
    <dgm:pt modelId="{4676344C-973D-4606-965F-D4B8549684AA}" type="pres">
      <dgm:prSet presAssocID="{9D059533-6750-4C5A-9640-C1290A96F73D}" presName="Name23" presStyleLbl="parChTrans1D4" presStyleIdx="0" presStyleCnt="5"/>
      <dgm:spPr/>
      <dgm:t>
        <a:bodyPr/>
        <a:lstStyle/>
        <a:p>
          <a:endParaRPr lang="en-US"/>
        </a:p>
      </dgm:t>
    </dgm:pt>
    <dgm:pt modelId="{C6C27F02-E0E0-4642-9E73-CB150AD4E460}" type="pres">
      <dgm:prSet presAssocID="{0B325208-4CFC-4213-B67E-CB40E6D3D9AB}" presName="hierRoot4" presStyleCnt="0"/>
      <dgm:spPr/>
    </dgm:pt>
    <dgm:pt modelId="{4ED7C3C7-1FAC-40C9-89C5-B4FFED9642A8}" type="pres">
      <dgm:prSet presAssocID="{0B325208-4CFC-4213-B67E-CB40E6D3D9AB}" presName="composite4" presStyleCnt="0"/>
      <dgm:spPr/>
    </dgm:pt>
    <dgm:pt modelId="{6F05ED65-A0DB-463C-91D8-F2D377B132EA}" type="pres">
      <dgm:prSet presAssocID="{0B325208-4CFC-4213-B67E-CB40E6D3D9AB}" presName="image4" presStyleLbl="node4" presStyleIdx="0" presStyleCnt="5" custScaleX="175043" custScaleY="131282" custLinFactY="-64370" custLinFactNeighborX="26667" custLinFactNeighborY="-100000"/>
      <dgm:spPr>
        <a:prstGeom prst="rect">
          <a:avLst/>
        </a:prstGeom>
        <a:blipFill>
          <a:blip xmlns:r="http://schemas.openxmlformats.org/officeDocument/2006/relationships"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effectLst>
          <a:outerShdw blurRad="50800" dist="190500" dir="2700000" algn="tl" rotWithShape="0">
            <a:prstClr val="black">
              <a:alpha val="40000"/>
            </a:prstClr>
          </a:outerShdw>
        </a:effectLst>
      </dgm:spPr>
    </dgm:pt>
    <dgm:pt modelId="{48A2446C-A85F-4B1E-A97A-9E992C215846}" type="pres">
      <dgm:prSet presAssocID="{0B325208-4CFC-4213-B67E-CB40E6D3D9AB}" presName="text4" presStyleLbl="revTx" presStyleIdx="3" presStyleCnt="10" custLinFactY="-64370" custLinFactNeighborX="9445" custLinFactNeighborY="-100000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82F852B3-72E1-498D-95B4-F3EFF3667D96}" type="pres">
      <dgm:prSet presAssocID="{0B325208-4CFC-4213-B67E-CB40E6D3D9AB}" presName="hierChild5" presStyleCnt="0"/>
      <dgm:spPr/>
    </dgm:pt>
    <dgm:pt modelId="{F99DEA56-DF14-4BAF-B748-7A82010545B2}" type="pres">
      <dgm:prSet presAssocID="{DF800FCE-4CB9-4922-AFA8-790DE069335B}" presName="Name23" presStyleLbl="parChTrans1D4" presStyleIdx="1" presStyleCnt="5"/>
      <dgm:spPr/>
      <dgm:t>
        <a:bodyPr/>
        <a:lstStyle/>
        <a:p>
          <a:endParaRPr lang="en-US"/>
        </a:p>
      </dgm:t>
    </dgm:pt>
    <dgm:pt modelId="{DEE21D3E-84AB-46B7-979A-CD9A7B1DAB19}" type="pres">
      <dgm:prSet presAssocID="{EAF7054B-E7D1-40B3-8B05-940E34D105CC}" presName="hierRoot4" presStyleCnt="0"/>
      <dgm:spPr/>
    </dgm:pt>
    <dgm:pt modelId="{E271DAE8-C908-4272-8FA3-707E051FD944}" type="pres">
      <dgm:prSet presAssocID="{EAF7054B-E7D1-40B3-8B05-940E34D105CC}" presName="composite4" presStyleCnt="0"/>
      <dgm:spPr/>
    </dgm:pt>
    <dgm:pt modelId="{D4B65CED-A2C8-4538-9DB6-7917F1D43A47}" type="pres">
      <dgm:prSet presAssocID="{EAF7054B-E7D1-40B3-8B05-940E34D105CC}" presName="image4" presStyleLbl="node4" presStyleIdx="1" presStyleCnt="5" custScaleX="175043" custScaleY="131282" custLinFactY="-56576" custLinFactNeighborX="26686" custLinFactNeighborY="-100000"/>
      <dgm:spPr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effectLst>
          <a:outerShdw blurRad="50800" dist="190500" dir="2700000" algn="tl" rotWithShape="0">
            <a:prstClr val="black">
              <a:alpha val="40000"/>
            </a:prstClr>
          </a:outerShdw>
        </a:effectLst>
      </dgm:spPr>
    </dgm:pt>
    <dgm:pt modelId="{71C892D3-1C7E-4A8A-8A41-44B3889BC2BB}" type="pres">
      <dgm:prSet presAssocID="{EAF7054B-E7D1-40B3-8B05-940E34D105CC}" presName="text4" presStyleLbl="revTx" presStyleIdx="4" presStyleCnt="10" custScaleX="100052" custScaleY="100052" custLinFactY="-53502" custLinFactNeighborX="9445" custLinFactNeighborY="-100000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9683FD38-71D7-414B-A5C0-394927BAE7B3}" type="pres">
      <dgm:prSet presAssocID="{EAF7054B-E7D1-40B3-8B05-940E34D105CC}" presName="hierChild5" presStyleCnt="0"/>
      <dgm:spPr/>
    </dgm:pt>
    <dgm:pt modelId="{E544CAF3-5AD7-4193-A496-C4FB69ED09C4}" type="pres">
      <dgm:prSet presAssocID="{D33212AB-4BC7-4D86-AF72-A0364A651058}" presName="Name10" presStyleLbl="parChTrans1D2" presStyleIdx="1" presStyleCnt="2"/>
      <dgm:spPr/>
      <dgm:t>
        <a:bodyPr/>
        <a:lstStyle/>
        <a:p>
          <a:endParaRPr lang="en-US"/>
        </a:p>
      </dgm:t>
    </dgm:pt>
    <dgm:pt modelId="{F1E6D54B-6C2B-4DD5-A6C2-7DC368C7AA91}" type="pres">
      <dgm:prSet presAssocID="{4C205BD5-670D-479D-AA06-36EE8A5E6883}" presName="hierRoot2" presStyleCnt="0"/>
      <dgm:spPr/>
    </dgm:pt>
    <dgm:pt modelId="{778D16F3-E1B4-479E-A499-DEDABEB6D8A0}" type="pres">
      <dgm:prSet presAssocID="{4C205BD5-670D-479D-AA06-36EE8A5E6883}" presName="composite2" presStyleCnt="0"/>
      <dgm:spPr/>
    </dgm:pt>
    <dgm:pt modelId="{6FBEA6D4-DB5E-4630-80D8-B4FCCD46B10D}" type="pres">
      <dgm:prSet presAssocID="{4C205BD5-670D-479D-AA06-36EE8A5E6883}" presName="image2" presStyleLbl="node2" presStyleIdx="1" presStyleCnt="2" custScaleX="174845" custScaleY="131261" custLinFactY="-86106" custLinFactNeighborX="14167" custLinFactNeighborY="-100000"/>
      <dgm:spPr>
        <a:prstGeom prst="rect">
          <a:avLst/>
        </a:prstGeom>
        <a:blipFill>
          <a:blip xmlns:r="http://schemas.openxmlformats.org/officeDocument/2006/relationships"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effectLst>
          <a:outerShdw blurRad="50800" dist="190500" dir="2700000" algn="tl" rotWithShape="0">
            <a:prstClr val="black">
              <a:alpha val="40000"/>
            </a:prstClr>
          </a:outerShdw>
        </a:effectLst>
      </dgm:spPr>
    </dgm:pt>
    <dgm:pt modelId="{468EFDE3-2526-4264-9426-65B0F80F58A6}" type="pres">
      <dgm:prSet presAssocID="{4C205BD5-670D-479D-AA06-36EE8A5E6883}" presName="text2" presStyleLbl="revTx" presStyleIdx="5" presStyleCnt="10" custLinFactY="-86106" custLinFactNeighborX="9445" custLinFactNeighborY="-100000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200052B0-D3AD-449F-8F9F-1747A4E5EFBE}" type="pres">
      <dgm:prSet presAssocID="{4C205BD5-670D-479D-AA06-36EE8A5E6883}" presName="hierChild3" presStyleCnt="0"/>
      <dgm:spPr/>
    </dgm:pt>
    <dgm:pt modelId="{97A2D9F6-7DF2-45E4-826C-A3CB8C2A0D3A}" type="pres">
      <dgm:prSet presAssocID="{3858FB1A-1F24-46D3-BA8A-B8C40BC32239}" presName="Name17" presStyleLbl="parChTrans1D3" presStyleIdx="1" presStyleCnt="2"/>
      <dgm:spPr/>
      <dgm:t>
        <a:bodyPr/>
        <a:lstStyle/>
        <a:p>
          <a:endParaRPr lang="en-US"/>
        </a:p>
      </dgm:t>
    </dgm:pt>
    <dgm:pt modelId="{35045975-BEA5-4383-B3C7-D19A392B4CA9}" type="pres">
      <dgm:prSet presAssocID="{014E1E5B-0F77-4088-B2C8-CF8F9F94A816}" presName="hierRoot3" presStyleCnt="0"/>
      <dgm:spPr/>
    </dgm:pt>
    <dgm:pt modelId="{13A067BC-DEC4-40A2-BB71-18A904783E3B}" type="pres">
      <dgm:prSet presAssocID="{014E1E5B-0F77-4088-B2C8-CF8F9F94A816}" presName="composite3" presStyleCnt="0"/>
      <dgm:spPr/>
    </dgm:pt>
    <dgm:pt modelId="{6281764D-3019-4E55-A83E-F4D9B36F964A}" type="pres">
      <dgm:prSet presAssocID="{014E1E5B-0F77-4088-B2C8-CF8F9F94A816}" presName="image3" presStyleLbl="node3" presStyleIdx="1" presStyleCnt="2" custScaleX="174845" custScaleY="131261" custLinFactY="-75238" custLinFactNeighborX="14167" custLinFactNeighborY="-100000"/>
      <dgm:spPr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1000" b="-1000"/>
          </a:stretch>
        </a:blipFill>
        <a:effectLst>
          <a:outerShdw blurRad="50800" dist="190500" dir="2700000" algn="tl" rotWithShape="0">
            <a:prstClr val="black">
              <a:alpha val="40000"/>
            </a:prstClr>
          </a:outerShdw>
        </a:effectLst>
      </dgm:spPr>
    </dgm:pt>
    <dgm:pt modelId="{F6952F79-BDB9-4ED8-B8AA-F081364E70C4}" type="pres">
      <dgm:prSet presAssocID="{014E1E5B-0F77-4088-B2C8-CF8F9F94A816}" presName="text3" presStyleLbl="revTx" presStyleIdx="6" presStyleCnt="10" custLinFactY="-75238" custLinFactNeighborX="9445" custLinFactNeighborY="-100000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48C279AC-7B41-45A5-988D-5A4F7D7BBCDD}" type="pres">
      <dgm:prSet presAssocID="{014E1E5B-0F77-4088-B2C8-CF8F9F94A816}" presName="hierChild4" presStyleCnt="0"/>
      <dgm:spPr/>
    </dgm:pt>
    <dgm:pt modelId="{5BDCFA9A-17F2-4F73-9375-4670FA07110E}" type="pres">
      <dgm:prSet presAssocID="{42FC2574-E6A5-428F-B403-F4454DF04574}" presName="Name23" presStyleLbl="parChTrans1D4" presStyleIdx="2" presStyleCnt="5"/>
      <dgm:spPr/>
      <dgm:t>
        <a:bodyPr/>
        <a:lstStyle/>
        <a:p>
          <a:endParaRPr lang="en-US"/>
        </a:p>
      </dgm:t>
    </dgm:pt>
    <dgm:pt modelId="{1AC41F7C-2D66-4672-B8F4-54F47B6F1CCC}" type="pres">
      <dgm:prSet presAssocID="{CB5F4F9D-F1B1-4180-B791-FF51C3F68768}" presName="hierRoot4" presStyleCnt="0"/>
      <dgm:spPr/>
    </dgm:pt>
    <dgm:pt modelId="{F76E706E-F618-4F69-9BD6-7E363AAAC175}" type="pres">
      <dgm:prSet presAssocID="{CB5F4F9D-F1B1-4180-B791-FF51C3F68768}" presName="composite4" presStyleCnt="0"/>
      <dgm:spPr/>
    </dgm:pt>
    <dgm:pt modelId="{DEAC0A18-2D84-4BF7-81B3-C18ED00CDE10}" type="pres">
      <dgm:prSet presAssocID="{CB5F4F9D-F1B1-4180-B791-FF51C3F68768}" presName="image4" presStyleLbl="node4" presStyleIdx="2" presStyleCnt="5" custScaleX="174845" custScaleY="131261" custLinFactY="-64370" custLinFactNeighborX="14167" custLinFactNeighborY="-100000"/>
      <dgm:spPr>
        <a:prstGeom prst="rect">
          <a:avLst/>
        </a:prstGeom>
        <a:blipFill dpi="0" rotWithShape="1">
          <a:blip xmlns:r="http://schemas.openxmlformats.org/officeDocument/2006/relationships"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1184" t="2251" r="1184" b="-18251"/>
          </a:stretch>
        </a:blipFill>
        <a:effectLst>
          <a:outerShdw blurRad="50800" dist="190500" dir="2700000" algn="tl" rotWithShape="0">
            <a:prstClr val="black">
              <a:alpha val="40000"/>
            </a:prstClr>
          </a:outerShdw>
        </a:effectLst>
      </dgm:spPr>
    </dgm:pt>
    <dgm:pt modelId="{8A57CD91-EBD8-4098-B9D3-770682CCDB56}" type="pres">
      <dgm:prSet presAssocID="{CB5F4F9D-F1B1-4180-B791-FF51C3F68768}" presName="text4" presStyleLbl="revTx" presStyleIdx="7" presStyleCnt="10" custLinFactY="-64370" custLinFactNeighborX="9445" custLinFactNeighborY="-100000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4A303C3D-E112-47D4-916A-6337FD4DB305}" type="pres">
      <dgm:prSet presAssocID="{CB5F4F9D-F1B1-4180-B791-FF51C3F68768}" presName="hierChild5" presStyleCnt="0"/>
      <dgm:spPr/>
    </dgm:pt>
    <dgm:pt modelId="{2EC40466-1CD3-440B-ACB3-B392819E6CA6}" type="pres">
      <dgm:prSet presAssocID="{F627C05A-C9D8-4FC2-9B1A-54D7B923DF1C}" presName="Name23" presStyleLbl="parChTrans1D4" presStyleIdx="3" presStyleCnt="5"/>
      <dgm:spPr/>
      <dgm:t>
        <a:bodyPr/>
        <a:lstStyle/>
        <a:p>
          <a:endParaRPr lang="en-US"/>
        </a:p>
      </dgm:t>
    </dgm:pt>
    <dgm:pt modelId="{7453AB88-A8B7-4DE3-9C84-4FD35669D92F}" type="pres">
      <dgm:prSet presAssocID="{163723F1-AE8C-4101-A7C6-02E703C37753}" presName="hierRoot4" presStyleCnt="0"/>
      <dgm:spPr/>
    </dgm:pt>
    <dgm:pt modelId="{B4AD195D-F0B2-41F0-9999-281EFCE4CE3E}" type="pres">
      <dgm:prSet presAssocID="{163723F1-AE8C-4101-A7C6-02E703C37753}" presName="composite4" presStyleCnt="0"/>
      <dgm:spPr/>
    </dgm:pt>
    <dgm:pt modelId="{80889ABF-6D49-4F23-B912-EE2CAD240E5C}" type="pres">
      <dgm:prSet presAssocID="{163723F1-AE8C-4101-A7C6-02E703C37753}" presName="image4" presStyleLbl="node4" presStyleIdx="3" presStyleCnt="5" custScaleX="175215" custScaleY="131411" custLinFactY="-53502" custLinFactNeighborX="30463" custLinFactNeighborY="-100000"/>
      <dgm:spPr>
        <a:prstGeom prst="rect">
          <a:avLst/>
        </a:prstGeom>
        <a:blipFill dpi="0" rotWithShape="1">
          <a:blip xmlns:r="http://schemas.openxmlformats.org/officeDocument/2006/relationships"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659" t="-1160" r="659" b="-36840"/>
          </a:stretch>
        </a:blipFill>
        <a:effectLst>
          <a:outerShdw blurRad="50800" dist="190500" dir="2700000" algn="tl" rotWithShape="0">
            <a:prstClr val="black">
              <a:alpha val="40000"/>
            </a:prstClr>
          </a:outerShdw>
        </a:effectLst>
      </dgm:spPr>
    </dgm:pt>
    <dgm:pt modelId="{F5C6CEA5-B9DA-4555-8D86-28F5D7FD949C}" type="pres">
      <dgm:prSet presAssocID="{163723F1-AE8C-4101-A7C6-02E703C37753}" presName="text4" presStyleLbl="revTx" presStyleIdx="8" presStyleCnt="10" custLinFactY="-53502" custLinFactNeighborX="9445" custLinFactNeighborY="-100000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E016C0D8-394D-4FAC-903C-0CB78B35E001}" type="pres">
      <dgm:prSet presAssocID="{163723F1-AE8C-4101-A7C6-02E703C37753}" presName="hierChild5" presStyleCnt="0"/>
      <dgm:spPr/>
    </dgm:pt>
    <dgm:pt modelId="{81DFCDA5-757A-49AA-9F7D-EFF19558BB0F}" type="pres">
      <dgm:prSet presAssocID="{8E39DB66-D025-4EFD-B3FA-E6D4DE7B8173}" presName="Name23" presStyleLbl="parChTrans1D4" presStyleIdx="4" presStyleCnt="5"/>
      <dgm:spPr/>
      <dgm:t>
        <a:bodyPr/>
        <a:lstStyle/>
        <a:p>
          <a:endParaRPr lang="en-US"/>
        </a:p>
      </dgm:t>
    </dgm:pt>
    <dgm:pt modelId="{2C7165F0-1D4B-4348-9F97-AE81C005B89C}" type="pres">
      <dgm:prSet presAssocID="{DA4F8913-C6E6-4442-94EC-A53372B97332}" presName="hierRoot4" presStyleCnt="0"/>
      <dgm:spPr/>
    </dgm:pt>
    <dgm:pt modelId="{A735D375-BA97-4F33-B92D-7EA6557105D0}" type="pres">
      <dgm:prSet presAssocID="{DA4F8913-C6E6-4442-94EC-A53372B97332}" presName="composite4" presStyleCnt="0"/>
      <dgm:spPr/>
    </dgm:pt>
    <dgm:pt modelId="{F0DB90C0-EB11-424F-8311-92D9EE17547F}" type="pres">
      <dgm:prSet presAssocID="{DA4F8913-C6E6-4442-94EC-A53372B97332}" presName="image4" presStyleLbl="node4" presStyleIdx="4" presStyleCnt="5" custScaleX="174845" custScaleY="131261" custLinFactY="-53502" custLinFactNeighborX="14167" custLinFactNeighborY="-100000"/>
      <dgm:spPr>
        <a:prstGeom prst="rect">
          <a:avLst/>
        </a:prstGeom>
        <a:blipFill dpi="0" rotWithShape="1">
          <a:blip xmlns:r="http://schemas.openxmlformats.org/officeDocument/2006/relationships"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661" t="-1547" r="661" b="-26453"/>
          </a:stretch>
        </a:blipFill>
        <a:effectLst>
          <a:outerShdw blurRad="50800" dist="190500" dir="2700000" algn="tl" rotWithShape="0">
            <a:prstClr val="black">
              <a:alpha val="40000"/>
            </a:prstClr>
          </a:outerShdw>
        </a:effectLst>
      </dgm:spPr>
    </dgm:pt>
    <dgm:pt modelId="{90D9BF6E-3E45-42C8-8049-0BD7ABFCCBF8}" type="pres">
      <dgm:prSet presAssocID="{DA4F8913-C6E6-4442-94EC-A53372B97332}" presName="text4" presStyleLbl="revTx" presStyleIdx="9" presStyleCnt="10" custLinFactY="-100000" custLinFactNeighborX="9445" custLinFactNeighborY="-102408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36FAD4BC-37E0-4AF2-B8E2-07B6F9213C2C}" type="pres">
      <dgm:prSet presAssocID="{DA4F8913-C6E6-4442-94EC-A53372B97332}" presName="hierChild5" presStyleCnt="0"/>
      <dgm:spPr/>
    </dgm:pt>
  </dgm:ptLst>
  <dgm:cxnLst>
    <dgm:cxn modelId="{34A344B8-C43B-472F-8A1C-318DD7AA1FDA}" type="presOf" srcId="{8E39DB66-D025-4EFD-B3FA-E6D4DE7B8173}" destId="{81DFCDA5-757A-49AA-9F7D-EFF19558BB0F}" srcOrd="0" destOrd="0" presId="urn:microsoft.com/office/officeart/2009/layout/CirclePictureHierarchy"/>
    <dgm:cxn modelId="{285373DF-58A4-45B5-BE22-515108FF96BE}" type="presOf" srcId="{9D059533-6750-4C5A-9640-C1290A96F73D}" destId="{4676344C-973D-4606-965F-D4B8549684AA}" srcOrd="0" destOrd="0" presId="urn:microsoft.com/office/officeart/2009/layout/CirclePictureHierarchy"/>
    <dgm:cxn modelId="{6FA36C54-6924-41C4-AA12-2945B6421C3C}" srcId="{014E1E5B-0F77-4088-B2C8-CF8F9F94A816}" destId="{CB5F4F9D-F1B1-4180-B791-FF51C3F68768}" srcOrd="0" destOrd="0" parTransId="{42FC2574-E6A5-428F-B403-F4454DF04574}" sibTransId="{C61298BC-4549-423B-877E-111DF7CA2EC8}"/>
    <dgm:cxn modelId="{3E18CB82-9ED6-4D9F-8140-6DBFF037252C}" type="presOf" srcId="{AEB35A09-0456-4B50-BED9-950ACBE43521}" destId="{73AEE33A-6373-49AC-A2EB-64A38B7BDC01}" srcOrd="0" destOrd="0" presId="urn:microsoft.com/office/officeart/2009/layout/CirclePictureHierarchy"/>
    <dgm:cxn modelId="{5B1C98FF-6013-4F5A-A3E4-91F8CCED1C13}" srcId="{60653F05-4550-47DA-9223-09C986583E95}" destId="{121AB557-53E2-4FD9-992C-BF3D243D2157}" srcOrd="0" destOrd="0" parTransId="{AC4C156B-D764-4AD2-BF81-AEC297EC3803}" sibTransId="{2438A069-3AD6-44B2-9FEA-CAC46F8FCE0E}"/>
    <dgm:cxn modelId="{A79FD24C-0217-411B-A20D-67417FB2B2B8}" type="presOf" srcId="{14836984-B367-4576-B9D3-38AC47CBA5B9}" destId="{089A39B5-0171-4E87-A205-5AD4B00B790F}" srcOrd="0" destOrd="0" presId="urn:microsoft.com/office/officeart/2009/layout/CirclePictureHierarchy"/>
    <dgm:cxn modelId="{7FBA6EF8-3F58-422D-BE23-75BA9360A0B9}" type="presOf" srcId="{163723F1-AE8C-4101-A7C6-02E703C37753}" destId="{F5C6CEA5-B9DA-4555-8D86-28F5D7FD949C}" srcOrd="0" destOrd="0" presId="urn:microsoft.com/office/officeart/2009/layout/CirclePictureHierarchy"/>
    <dgm:cxn modelId="{AE1C0BB6-5E29-4311-94FF-A3B8D4716508}" type="presOf" srcId="{AC4C156B-D764-4AD2-BF81-AEC297EC3803}" destId="{6D7FDF52-0683-494B-8055-55716E8DCB0E}" srcOrd="0" destOrd="0" presId="urn:microsoft.com/office/officeart/2009/layout/CirclePictureHierarchy"/>
    <dgm:cxn modelId="{F4B1DEB6-8DC9-48C0-8751-8171B937E588}" type="presOf" srcId="{014E1E5B-0F77-4088-B2C8-CF8F9F94A816}" destId="{F6952F79-BDB9-4ED8-B8AA-F081364E70C4}" srcOrd="0" destOrd="0" presId="urn:microsoft.com/office/officeart/2009/layout/CirclePictureHierarchy"/>
    <dgm:cxn modelId="{935A4426-76F9-45BA-99C8-C98C7A1836D0}" type="presOf" srcId="{EE2F119F-5A59-4396-A9BC-585DA4207C17}" destId="{F54FEF7C-E0C0-4338-BB58-9F8468D78AFE}" srcOrd="0" destOrd="0" presId="urn:microsoft.com/office/officeart/2009/layout/CirclePictureHierarchy"/>
    <dgm:cxn modelId="{B69903CB-489F-4259-9DCB-16A3368C8EEB}" type="presOf" srcId="{4C205BD5-670D-479D-AA06-36EE8A5E6883}" destId="{468EFDE3-2526-4264-9426-65B0F80F58A6}" srcOrd="0" destOrd="0" presId="urn:microsoft.com/office/officeart/2009/layout/CirclePictureHierarchy"/>
    <dgm:cxn modelId="{05ECD927-B74D-4DBF-B025-592A853779D0}" type="presOf" srcId="{3858FB1A-1F24-46D3-BA8A-B8C40BC32239}" destId="{97A2D9F6-7DF2-45E4-826C-A3CB8C2A0D3A}" srcOrd="0" destOrd="0" presId="urn:microsoft.com/office/officeart/2009/layout/CirclePictureHierarchy"/>
    <dgm:cxn modelId="{12FBDE53-215D-4F55-970F-7903AD22E73E}" srcId="{AEB35A09-0456-4B50-BED9-950ACBE43521}" destId="{4C205BD5-670D-479D-AA06-36EE8A5E6883}" srcOrd="1" destOrd="0" parTransId="{D33212AB-4BC7-4D86-AF72-A0364A651058}" sibTransId="{C3246393-3364-45AE-B28E-C480BFB5038A}"/>
    <dgm:cxn modelId="{4E9F111F-D04B-45FE-8AF4-1189D06D5986}" type="presOf" srcId="{42FC2574-E6A5-428F-B403-F4454DF04574}" destId="{5BDCFA9A-17F2-4F73-9375-4670FA07110E}" srcOrd="0" destOrd="0" presId="urn:microsoft.com/office/officeart/2009/layout/CirclePictureHierarchy"/>
    <dgm:cxn modelId="{4D7AA5AE-AE30-4951-BF29-0189C495086A}" type="presOf" srcId="{60653F05-4550-47DA-9223-09C986583E95}" destId="{A3B20C4E-1B57-445E-9342-314096A960BB}" srcOrd="0" destOrd="0" presId="urn:microsoft.com/office/officeart/2009/layout/CirclePictureHierarchy"/>
    <dgm:cxn modelId="{65EB0E7A-17D3-4854-B8DB-5D4378EB51B3}" type="presOf" srcId="{DA4F8913-C6E6-4442-94EC-A53372B97332}" destId="{90D9BF6E-3E45-42C8-8049-0BD7ABFCCBF8}" srcOrd="0" destOrd="0" presId="urn:microsoft.com/office/officeart/2009/layout/CirclePictureHierarchy"/>
    <dgm:cxn modelId="{3B0C1A0B-297C-478E-A4CA-5F670FF832D1}" srcId="{121AB557-53E2-4FD9-992C-BF3D243D2157}" destId="{0B325208-4CFC-4213-B67E-CB40E6D3D9AB}" srcOrd="0" destOrd="0" parTransId="{9D059533-6750-4C5A-9640-C1290A96F73D}" sibTransId="{CD84B98B-8BF1-4CE8-8646-DE10C93F6889}"/>
    <dgm:cxn modelId="{DB96677B-7C51-4C35-8C43-6FD58054A88B}" type="presOf" srcId="{DF800FCE-4CB9-4922-AFA8-790DE069335B}" destId="{F99DEA56-DF14-4BAF-B748-7A82010545B2}" srcOrd="0" destOrd="0" presId="urn:microsoft.com/office/officeart/2009/layout/CirclePictureHierarchy"/>
    <dgm:cxn modelId="{F44FAC8C-41F1-43C5-8018-802B15627528}" type="presOf" srcId="{121AB557-53E2-4FD9-992C-BF3D243D2157}" destId="{BC6234C1-4018-40D6-8008-E579C381CDC1}" srcOrd="0" destOrd="0" presId="urn:microsoft.com/office/officeart/2009/layout/CirclePictureHierarchy"/>
    <dgm:cxn modelId="{55B2B077-8904-41B7-9DDB-C8FC6A5236D7}" srcId="{CB5F4F9D-F1B1-4180-B791-FF51C3F68768}" destId="{DA4F8913-C6E6-4442-94EC-A53372B97332}" srcOrd="1" destOrd="0" parTransId="{8E39DB66-D025-4EFD-B3FA-E6D4DE7B8173}" sibTransId="{3B291994-0860-42F2-B354-0103893C0E64}"/>
    <dgm:cxn modelId="{D3736EC3-8F5E-4A9B-86B6-76409E2E6648}" type="presOf" srcId="{0B325208-4CFC-4213-B67E-CB40E6D3D9AB}" destId="{48A2446C-A85F-4B1E-A97A-9E992C215846}" srcOrd="0" destOrd="0" presId="urn:microsoft.com/office/officeart/2009/layout/CirclePictureHierarchy"/>
    <dgm:cxn modelId="{B92EE08F-7B2A-4D0A-A667-B1C0B24137BC}" srcId="{AEB35A09-0456-4B50-BED9-950ACBE43521}" destId="{60653F05-4550-47DA-9223-09C986583E95}" srcOrd="0" destOrd="0" parTransId="{EE2F119F-5A59-4396-A9BC-585DA4207C17}" sibTransId="{380404D6-F7D3-4164-AB7E-22A54389292B}"/>
    <dgm:cxn modelId="{66F11E5D-3A03-4C6E-8BE3-156391A82E6D}" type="presOf" srcId="{F627C05A-C9D8-4FC2-9B1A-54D7B923DF1C}" destId="{2EC40466-1CD3-440B-ACB3-B392819E6CA6}" srcOrd="0" destOrd="0" presId="urn:microsoft.com/office/officeart/2009/layout/CirclePictureHierarchy"/>
    <dgm:cxn modelId="{A6B42F40-E499-4F5E-9B0C-8BFFB555334F}" srcId="{CB5F4F9D-F1B1-4180-B791-FF51C3F68768}" destId="{163723F1-AE8C-4101-A7C6-02E703C37753}" srcOrd="0" destOrd="0" parTransId="{F627C05A-C9D8-4FC2-9B1A-54D7B923DF1C}" sibTransId="{0C8BAA26-2177-4A5E-B0E3-4439BB7A81FE}"/>
    <dgm:cxn modelId="{750A40B8-A8F7-45C0-92C8-FEF9C2CF1AB2}" srcId="{0B325208-4CFC-4213-B67E-CB40E6D3D9AB}" destId="{EAF7054B-E7D1-40B3-8B05-940E34D105CC}" srcOrd="0" destOrd="0" parTransId="{DF800FCE-4CB9-4922-AFA8-790DE069335B}" sibTransId="{3248F0AC-BBED-41B2-BA11-D580A0ECAB16}"/>
    <dgm:cxn modelId="{6C796F03-F7C8-4B11-A268-E8CC2BA7245F}" type="presOf" srcId="{D33212AB-4BC7-4D86-AF72-A0364A651058}" destId="{E544CAF3-5AD7-4193-A496-C4FB69ED09C4}" srcOrd="0" destOrd="0" presId="urn:microsoft.com/office/officeart/2009/layout/CirclePictureHierarchy"/>
    <dgm:cxn modelId="{195A3F78-437A-4B12-8F9E-8BFB9199E9A3}" type="presOf" srcId="{EAF7054B-E7D1-40B3-8B05-940E34D105CC}" destId="{71C892D3-1C7E-4A8A-8A41-44B3889BC2BB}" srcOrd="0" destOrd="0" presId="urn:microsoft.com/office/officeart/2009/layout/CirclePictureHierarchy"/>
    <dgm:cxn modelId="{68735B35-67AB-4172-AE91-4F36EA351D93}" srcId="{4C205BD5-670D-479D-AA06-36EE8A5E6883}" destId="{014E1E5B-0F77-4088-B2C8-CF8F9F94A816}" srcOrd="0" destOrd="0" parTransId="{3858FB1A-1F24-46D3-BA8A-B8C40BC32239}" sibTransId="{FC27C1E8-CD6B-4785-B4D7-BC1EC5825472}"/>
    <dgm:cxn modelId="{5F7FE1C5-5FCB-43B7-9E41-91C640DC3188}" srcId="{14836984-B367-4576-B9D3-38AC47CBA5B9}" destId="{AEB35A09-0456-4B50-BED9-950ACBE43521}" srcOrd="0" destOrd="0" parTransId="{412DFC78-4128-433F-8886-4CA7C55EF389}" sibTransId="{B70798DE-F09C-477F-AF1B-6AF4C08FFD0A}"/>
    <dgm:cxn modelId="{7103A80D-F13C-4731-9CF4-6B8A2DD3A151}" type="presOf" srcId="{CB5F4F9D-F1B1-4180-B791-FF51C3F68768}" destId="{8A57CD91-EBD8-4098-B9D3-770682CCDB56}" srcOrd="0" destOrd="0" presId="urn:microsoft.com/office/officeart/2009/layout/CirclePictureHierarchy"/>
    <dgm:cxn modelId="{35138894-64A6-49EB-8161-B7FABB49B16C}" type="presParOf" srcId="{089A39B5-0171-4E87-A205-5AD4B00B790F}" destId="{572DF03A-9A49-48F2-9DA6-B977588DBD67}" srcOrd="0" destOrd="0" presId="urn:microsoft.com/office/officeart/2009/layout/CirclePictureHierarchy"/>
    <dgm:cxn modelId="{38A9C51A-F68B-4CDC-A457-8473B36AD443}" type="presParOf" srcId="{572DF03A-9A49-48F2-9DA6-B977588DBD67}" destId="{DB444643-78D0-4717-AAB2-B6BC14B8353D}" srcOrd="0" destOrd="0" presId="urn:microsoft.com/office/officeart/2009/layout/CirclePictureHierarchy"/>
    <dgm:cxn modelId="{5C76EDD6-7462-44A0-B337-BAED261539F7}" type="presParOf" srcId="{DB444643-78D0-4717-AAB2-B6BC14B8353D}" destId="{0BCC6A02-F095-4237-8348-295FDAF6591A}" srcOrd="0" destOrd="0" presId="urn:microsoft.com/office/officeart/2009/layout/CirclePictureHierarchy"/>
    <dgm:cxn modelId="{A9E4C42E-2624-430F-8D72-84EA5665D482}" type="presParOf" srcId="{DB444643-78D0-4717-AAB2-B6BC14B8353D}" destId="{73AEE33A-6373-49AC-A2EB-64A38B7BDC01}" srcOrd="1" destOrd="0" presId="urn:microsoft.com/office/officeart/2009/layout/CirclePictureHierarchy"/>
    <dgm:cxn modelId="{066CF223-769F-4C5F-A84C-4DEB03CF26D3}" type="presParOf" srcId="{572DF03A-9A49-48F2-9DA6-B977588DBD67}" destId="{07090C04-EB29-4FD7-AEB3-58E4E0FAE5F9}" srcOrd="1" destOrd="0" presId="urn:microsoft.com/office/officeart/2009/layout/CirclePictureHierarchy"/>
    <dgm:cxn modelId="{17F6F41B-BBCD-4B50-B505-894454B41447}" type="presParOf" srcId="{07090C04-EB29-4FD7-AEB3-58E4E0FAE5F9}" destId="{F54FEF7C-E0C0-4338-BB58-9F8468D78AFE}" srcOrd="0" destOrd="0" presId="urn:microsoft.com/office/officeart/2009/layout/CirclePictureHierarchy"/>
    <dgm:cxn modelId="{64D038B4-A536-4EE6-9ABA-3330E790AD3E}" type="presParOf" srcId="{07090C04-EB29-4FD7-AEB3-58E4E0FAE5F9}" destId="{110A93C9-0D54-43EB-AFAB-A34CB214FDCB}" srcOrd="1" destOrd="0" presId="urn:microsoft.com/office/officeart/2009/layout/CirclePictureHierarchy"/>
    <dgm:cxn modelId="{2748BCC1-0406-4EFF-BFCC-E09D6DF3ED6D}" type="presParOf" srcId="{110A93C9-0D54-43EB-AFAB-A34CB214FDCB}" destId="{D4CF636B-2846-4F3E-AAEC-5C9082DCDA56}" srcOrd="0" destOrd="0" presId="urn:microsoft.com/office/officeart/2009/layout/CirclePictureHierarchy"/>
    <dgm:cxn modelId="{0C5B4242-D36B-4485-B865-69F378B9BD70}" type="presParOf" srcId="{D4CF636B-2846-4F3E-AAEC-5C9082DCDA56}" destId="{88289BA6-1050-42BD-9681-F631A86C47C1}" srcOrd="0" destOrd="0" presId="urn:microsoft.com/office/officeart/2009/layout/CirclePictureHierarchy"/>
    <dgm:cxn modelId="{92600B47-2920-4152-BB55-33C60EC744B5}" type="presParOf" srcId="{D4CF636B-2846-4F3E-AAEC-5C9082DCDA56}" destId="{A3B20C4E-1B57-445E-9342-314096A960BB}" srcOrd="1" destOrd="0" presId="urn:microsoft.com/office/officeart/2009/layout/CirclePictureHierarchy"/>
    <dgm:cxn modelId="{9336C505-A425-49C7-83B9-0B2EAF09DBC2}" type="presParOf" srcId="{110A93C9-0D54-43EB-AFAB-A34CB214FDCB}" destId="{EC2C93F3-6003-46D2-BE31-D778B588B521}" srcOrd="1" destOrd="0" presId="urn:microsoft.com/office/officeart/2009/layout/CirclePictureHierarchy"/>
    <dgm:cxn modelId="{9B6D1C2B-CC7C-4108-AE76-1216AB99E160}" type="presParOf" srcId="{EC2C93F3-6003-46D2-BE31-D778B588B521}" destId="{6D7FDF52-0683-494B-8055-55716E8DCB0E}" srcOrd="0" destOrd="0" presId="urn:microsoft.com/office/officeart/2009/layout/CirclePictureHierarchy"/>
    <dgm:cxn modelId="{5363F6E2-0709-4804-BB09-E096A07C2DF1}" type="presParOf" srcId="{EC2C93F3-6003-46D2-BE31-D778B588B521}" destId="{E8F88F43-B9C0-4DD1-BCD6-3E098C97D9BC}" srcOrd="1" destOrd="0" presId="urn:microsoft.com/office/officeart/2009/layout/CirclePictureHierarchy"/>
    <dgm:cxn modelId="{7C31F04D-C75E-49FC-AF16-D857F10FF628}" type="presParOf" srcId="{E8F88F43-B9C0-4DD1-BCD6-3E098C97D9BC}" destId="{05EC7D67-E5BF-49BD-8ABD-F167D8108E50}" srcOrd="0" destOrd="0" presId="urn:microsoft.com/office/officeart/2009/layout/CirclePictureHierarchy"/>
    <dgm:cxn modelId="{BD94DD0A-FBE3-41F3-8A3A-D4C7EB814A94}" type="presParOf" srcId="{05EC7D67-E5BF-49BD-8ABD-F167D8108E50}" destId="{62A54212-7560-4AE2-A658-E8190DF7C478}" srcOrd="0" destOrd="0" presId="urn:microsoft.com/office/officeart/2009/layout/CirclePictureHierarchy"/>
    <dgm:cxn modelId="{8AC224D4-95D6-44B4-9C53-9AF6862C39DA}" type="presParOf" srcId="{05EC7D67-E5BF-49BD-8ABD-F167D8108E50}" destId="{BC6234C1-4018-40D6-8008-E579C381CDC1}" srcOrd="1" destOrd="0" presId="urn:microsoft.com/office/officeart/2009/layout/CirclePictureHierarchy"/>
    <dgm:cxn modelId="{F28321C3-96F9-4116-A489-263C5F4B9954}" type="presParOf" srcId="{E8F88F43-B9C0-4DD1-BCD6-3E098C97D9BC}" destId="{875F2944-4847-4D50-8925-AC4BD4935A1B}" srcOrd="1" destOrd="0" presId="urn:microsoft.com/office/officeart/2009/layout/CirclePictureHierarchy"/>
    <dgm:cxn modelId="{D148E440-6560-4144-BB8D-6FCC53300897}" type="presParOf" srcId="{875F2944-4847-4D50-8925-AC4BD4935A1B}" destId="{4676344C-973D-4606-965F-D4B8549684AA}" srcOrd="0" destOrd="0" presId="urn:microsoft.com/office/officeart/2009/layout/CirclePictureHierarchy"/>
    <dgm:cxn modelId="{0D9D0A7D-2DDB-46DE-B67C-D0A8AC7A6DF6}" type="presParOf" srcId="{875F2944-4847-4D50-8925-AC4BD4935A1B}" destId="{C6C27F02-E0E0-4642-9E73-CB150AD4E460}" srcOrd="1" destOrd="0" presId="urn:microsoft.com/office/officeart/2009/layout/CirclePictureHierarchy"/>
    <dgm:cxn modelId="{29B47ABB-0E1F-4537-9284-0F2DE106FBE5}" type="presParOf" srcId="{C6C27F02-E0E0-4642-9E73-CB150AD4E460}" destId="{4ED7C3C7-1FAC-40C9-89C5-B4FFED9642A8}" srcOrd="0" destOrd="0" presId="urn:microsoft.com/office/officeart/2009/layout/CirclePictureHierarchy"/>
    <dgm:cxn modelId="{0DE091EA-9973-4C6C-B43D-316285BADF79}" type="presParOf" srcId="{4ED7C3C7-1FAC-40C9-89C5-B4FFED9642A8}" destId="{6F05ED65-A0DB-463C-91D8-F2D377B132EA}" srcOrd="0" destOrd="0" presId="urn:microsoft.com/office/officeart/2009/layout/CirclePictureHierarchy"/>
    <dgm:cxn modelId="{51EB882F-E1F7-48B7-B512-64A52FF0B00E}" type="presParOf" srcId="{4ED7C3C7-1FAC-40C9-89C5-B4FFED9642A8}" destId="{48A2446C-A85F-4B1E-A97A-9E992C215846}" srcOrd="1" destOrd="0" presId="urn:microsoft.com/office/officeart/2009/layout/CirclePictureHierarchy"/>
    <dgm:cxn modelId="{072531D7-8F30-4EAF-AC3D-F8B357DD71C5}" type="presParOf" srcId="{C6C27F02-E0E0-4642-9E73-CB150AD4E460}" destId="{82F852B3-72E1-498D-95B4-F3EFF3667D96}" srcOrd="1" destOrd="0" presId="urn:microsoft.com/office/officeart/2009/layout/CirclePictureHierarchy"/>
    <dgm:cxn modelId="{3ACDDF79-BB9E-4321-A315-1BBA263037D3}" type="presParOf" srcId="{82F852B3-72E1-498D-95B4-F3EFF3667D96}" destId="{F99DEA56-DF14-4BAF-B748-7A82010545B2}" srcOrd="0" destOrd="0" presId="urn:microsoft.com/office/officeart/2009/layout/CirclePictureHierarchy"/>
    <dgm:cxn modelId="{132C31AF-47D8-4093-A7B4-373BB6A39BE6}" type="presParOf" srcId="{82F852B3-72E1-498D-95B4-F3EFF3667D96}" destId="{DEE21D3E-84AB-46B7-979A-CD9A7B1DAB19}" srcOrd="1" destOrd="0" presId="urn:microsoft.com/office/officeart/2009/layout/CirclePictureHierarchy"/>
    <dgm:cxn modelId="{434876FB-09DB-475D-91DE-7D3726FDBCDC}" type="presParOf" srcId="{DEE21D3E-84AB-46B7-979A-CD9A7B1DAB19}" destId="{E271DAE8-C908-4272-8FA3-707E051FD944}" srcOrd="0" destOrd="0" presId="urn:microsoft.com/office/officeart/2009/layout/CirclePictureHierarchy"/>
    <dgm:cxn modelId="{63CE73EA-AEBB-4E4A-AD20-E563B6CB0F21}" type="presParOf" srcId="{E271DAE8-C908-4272-8FA3-707E051FD944}" destId="{D4B65CED-A2C8-4538-9DB6-7917F1D43A47}" srcOrd="0" destOrd="0" presId="urn:microsoft.com/office/officeart/2009/layout/CirclePictureHierarchy"/>
    <dgm:cxn modelId="{98C737E7-020D-4542-82F9-3D9E7DCD126E}" type="presParOf" srcId="{E271DAE8-C908-4272-8FA3-707E051FD944}" destId="{71C892D3-1C7E-4A8A-8A41-44B3889BC2BB}" srcOrd="1" destOrd="0" presId="urn:microsoft.com/office/officeart/2009/layout/CirclePictureHierarchy"/>
    <dgm:cxn modelId="{E834778F-756C-45BE-8D3D-B52C87683A82}" type="presParOf" srcId="{DEE21D3E-84AB-46B7-979A-CD9A7B1DAB19}" destId="{9683FD38-71D7-414B-A5C0-394927BAE7B3}" srcOrd="1" destOrd="0" presId="urn:microsoft.com/office/officeart/2009/layout/CirclePictureHierarchy"/>
    <dgm:cxn modelId="{86A42F2B-BEAD-475C-9C71-7E3DE9D2F545}" type="presParOf" srcId="{07090C04-EB29-4FD7-AEB3-58E4E0FAE5F9}" destId="{E544CAF3-5AD7-4193-A496-C4FB69ED09C4}" srcOrd="2" destOrd="0" presId="urn:microsoft.com/office/officeart/2009/layout/CirclePictureHierarchy"/>
    <dgm:cxn modelId="{66557538-7C4A-4C7A-96B7-811016C49785}" type="presParOf" srcId="{07090C04-EB29-4FD7-AEB3-58E4E0FAE5F9}" destId="{F1E6D54B-6C2B-4DD5-A6C2-7DC368C7AA91}" srcOrd="3" destOrd="0" presId="urn:microsoft.com/office/officeart/2009/layout/CirclePictureHierarchy"/>
    <dgm:cxn modelId="{E637C6D3-7EC9-4454-AE88-4D1A7D5CB182}" type="presParOf" srcId="{F1E6D54B-6C2B-4DD5-A6C2-7DC368C7AA91}" destId="{778D16F3-E1B4-479E-A499-DEDABEB6D8A0}" srcOrd="0" destOrd="0" presId="urn:microsoft.com/office/officeart/2009/layout/CirclePictureHierarchy"/>
    <dgm:cxn modelId="{3FA3F156-4ADF-4707-B808-54C7A17FF0B2}" type="presParOf" srcId="{778D16F3-E1B4-479E-A499-DEDABEB6D8A0}" destId="{6FBEA6D4-DB5E-4630-80D8-B4FCCD46B10D}" srcOrd="0" destOrd="0" presId="urn:microsoft.com/office/officeart/2009/layout/CirclePictureHierarchy"/>
    <dgm:cxn modelId="{A8B5041D-BC6B-4291-B769-FB5ADA058A5B}" type="presParOf" srcId="{778D16F3-E1B4-479E-A499-DEDABEB6D8A0}" destId="{468EFDE3-2526-4264-9426-65B0F80F58A6}" srcOrd="1" destOrd="0" presId="urn:microsoft.com/office/officeart/2009/layout/CirclePictureHierarchy"/>
    <dgm:cxn modelId="{CA45E9C3-188A-4B30-8356-F685435B6D6F}" type="presParOf" srcId="{F1E6D54B-6C2B-4DD5-A6C2-7DC368C7AA91}" destId="{200052B0-D3AD-449F-8F9F-1747A4E5EFBE}" srcOrd="1" destOrd="0" presId="urn:microsoft.com/office/officeart/2009/layout/CirclePictureHierarchy"/>
    <dgm:cxn modelId="{1B5EEC86-9ADA-478B-B484-484F77206EE8}" type="presParOf" srcId="{200052B0-D3AD-449F-8F9F-1747A4E5EFBE}" destId="{97A2D9F6-7DF2-45E4-826C-A3CB8C2A0D3A}" srcOrd="0" destOrd="0" presId="urn:microsoft.com/office/officeart/2009/layout/CirclePictureHierarchy"/>
    <dgm:cxn modelId="{3DE6827C-B0FD-4E27-95A0-06F5539FCBC2}" type="presParOf" srcId="{200052B0-D3AD-449F-8F9F-1747A4E5EFBE}" destId="{35045975-BEA5-4383-B3C7-D19A392B4CA9}" srcOrd="1" destOrd="0" presId="urn:microsoft.com/office/officeart/2009/layout/CirclePictureHierarchy"/>
    <dgm:cxn modelId="{BCD2C29F-5E81-40AA-9867-1CCFD4D4B5B7}" type="presParOf" srcId="{35045975-BEA5-4383-B3C7-D19A392B4CA9}" destId="{13A067BC-DEC4-40A2-BB71-18A904783E3B}" srcOrd="0" destOrd="0" presId="urn:microsoft.com/office/officeart/2009/layout/CirclePictureHierarchy"/>
    <dgm:cxn modelId="{E01F4D79-C618-46BA-8F8F-D54FD28B3055}" type="presParOf" srcId="{13A067BC-DEC4-40A2-BB71-18A904783E3B}" destId="{6281764D-3019-4E55-A83E-F4D9B36F964A}" srcOrd="0" destOrd="0" presId="urn:microsoft.com/office/officeart/2009/layout/CirclePictureHierarchy"/>
    <dgm:cxn modelId="{EE123430-0DB3-44E3-BC82-947A182E4807}" type="presParOf" srcId="{13A067BC-DEC4-40A2-BB71-18A904783E3B}" destId="{F6952F79-BDB9-4ED8-B8AA-F081364E70C4}" srcOrd="1" destOrd="0" presId="urn:microsoft.com/office/officeart/2009/layout/CirclePictureHierarchy"/>
    <dgm:cxn modelId="{83FA11E7-4220-4DEC-B2B8-65EFE7C53ED5}" type="presParOf" srcId="{35045975-BEA5-4383-B3C7-D19A392B4CA9}" destId="{48C279AC-7B41-45A5-988D-5A4F7D7BBCDD}" srcOrd="1" destOrd="0" presId="urn:microsoft.com/office/officeart/2009/layout/CirclePictureHierarchy"/>
    <dgm:cxn modelId="{DA979183-414B-44C0-B1B9-48A23AE73F94}" type="presParOf" srcId="{48C279AC-7B41-45A5-988D-5A4F7D7BBCDD}" destId="{5BDCFA9A-17F2-4F73-9375-4670FA07110E}" srcOrd="0" destOrd="0" presId="urn:microsoft.com/office/officeart/2009/layout/CirclePictureHierarchy"/>
    <dgm:cxn modelId="{DAF85867-E554-4E98-9CFA-3A99166AB7E6}" type="presParOf" srcId="{48C279AC-7B41-45A5-988D-5A4F7D7BBCDD}" destId="{1AC41F7C-2D66-4672-B8F4-54F47B6F1CCC}" srcOrd="1" destOrd="0" presId="urn:microsoft.com/office/officeart/2009/layout/CirclePictureHierarchy"/>
    <dgm:cxn modelId="{9D869FF0-00D1-433D-9C3A-0F556B297B4A}" type="presParOf" srcId="{1AC41F7C-2D66-4672-B8F4-54F47B6F1CCC}" destId="{F76E706E-F618-4F69-9BD6-7E363AAAC175}" srcOrd="0" destOrd="0" presId="urn:microsoft.com/office/officeart/2009/layout/CirclePictureHierarchy"/>
    <dgm:cxn modelId="{C7EBB4C0-B661-4673-AD7B-128FBC79DE8E}" type="presParOf" srcId="{F76E706E-F618-4F69-9BD6-7E363AAAC175}" destId="{DEAC0A18-2D84-4BF7-81B3-C18ED00CDE10}" srcOrd="0" destOrd="0" presId="urn:microsoft.com/office/officeart/2009/layout/CirclePictureHierarchy"/>
    <dgm:cxn modelId="{E96CB0C4-EB1D-4A1D-A553-64ED992BE21A}" type="presParOf" srcId="{F76E706E-F618-4F69-9BD6-7E363AAAC175}" destId="{8A57CD91-EBD8-4098-B9D3-770682CCDB56}" srcOrd="1" destOrd="0" presId="urn:microsoft.com/office/officeart/2009/layout/CirclePictureHierarchy"/>
    <dgm:cxn modelId="{CAD503B4-1C57-434C-A854-9D05AA4AB581}" type="presParOf" srcId="{1AC41F7C-2D66-4672-B8F4-54F47B6F1CCC}" destId="{4A303C3D-E112-47D4-916A-6337FD4DB305}" srcOrd="1" destOrd="0" presId="urn:microsoft.com/office/officeart/2009/layout/CirclePictureHierarchy"/>
    <dgm:cxn modelId="{25460396-6EEF-45B4-A718-C644E1096795}" type="presParOf" srcId="{4A303C3D-E112-47D4-916A-6337FD4DB305}" destId="{2EC40466-1CD3-440B-ACB3-B392819E6CA6}" srcOrd="0" destOrd="0" presId="urn:microsoft.com/office/officeart/2009/layout/CirclePictureHierarchy"/>
    <dgm:cxn modelId="{939D4FDC-03FD-4E05-93E1-116DFB794EDB}" type="presParOf" srcId="{4A303C3D-E112-47D4-916A-6337FD4DB305}" destId="{7453AB88-A8B7-4DE3-9C84-4FD35669D92F}" srcOrd="1" destOrd="0" presId="urn:microsoft.com/office/officeart/2009/layout/CirclePictureHierarchy"/>
    <dgm:cxn modelId="{23C4ED8D-FE79-4F27-B97E-8C267748474A}" type="presParOf" srcId="{7453AB88-A8B7-4DE3-9C84-4FD35669D92F}" destId="{B4AD195D-F0B2-41F0-9999-281EFCE4CE3E}" srcOrd="0" destOrd="0" presId="urn:microsoft.com/office/officeart/2009/layout/CirclePictureHierarchy"/>
    <dgm:cxn modelId="{8AE5C163-A7C0-4692-8776-C72E461BD990}" type="presParOf" srcId="{B4AD195D-F0B2-41F0-9999-281EFCE4CE3E}" destId="{80889ABF-6D49-4F23-B912-EE2CAD240E5C}" srcOrd="0" destOrd="0" presId="urn:microsoft.com/office/officeart/2009/layout/CirclePictureHierarchy"/>
    <dgm:cxn modelId="{59182BA8-E073-4FD0-A812-D9328CE03542}" type="presParOf" srcId="{B4AD195D-F0B2-41F0-9999-281EFCE4CE3E}" destId="{F5C6CEA5-B9DA-4555-8D86-28F5D7FD949C}" srcOrd="1" destOrd="0" presId="urn:microsoft.com/office/officeart/2009/layout/CirclePictureHierarchy"/>
    <dgm:cxn modelId="{7A8F702F-BA83-48BE-BA7C-D1A2D0A396FA}" type="presParOf" srcId="{7453AB88-A8B7-4DE3-9C84-4FD35669D92F}" destId="{E016C0D8-394D-4FAC-903C-0CB78B35E001}" srcOrd="1" destOrd="0" presId="urn:microsoft.com/office/officeart/2009/layout/CirclePictureHierarchy"/>
    <dgm:cxn modelId="{F8C397C7-30D4-4566-B10A-157025DB7CD7}" type="presParOf" srcId="{4A303C3D-E112-47D4-916A-6337FD4DB305}" destId="{81DFCDA5-757A-49AA-9F7D-EFF19558BB0F}" srcOrd="2" destOrd="0" presId="urn:microsoft.com/office/officeart/2009/layout/CirclePictureHierarchy"/>
    <dgm:cxn modelId="{A6B7AE75-0EE8-4223-A2EF-08C0E7690D00}" type="presParOf" srcId="{4A303C3D-E112-47D4-916A-6337FD4DB305}" destId="{2C7165F0-1D4B-4348-9F97-AE81C005B89C}" srcOrd="3" destOrd="0" presId="urn:microsoft.com/office/officeart/2009/layout/CirclePictureHierarchy"/>
    <dgm:cxn modelId="{98527C89-6AD3-438A-BCB4-693CE1655FA0}" type="presParOf" srcId="{2C7165F0-1D4B-4348-9F97-AE81C005B89C}" destId="{A735D375-BA97-4F33-B92D-7EA6557105D0}" srcOrd="0" destOrd="0" presId="urn:microsoft.com/office/officeart/2009/layout/CirclePictureHierarchy"/>
    <dgm:cxn modelId="{2D4EB34D-5011-455E-9DFF-95014BE8A730}" type="presParOf" srcId="{A735D375-BA97-4F33-B92D-7EA6557105D0}" destId="{F0DB90C0-EB11-424F-8311-92D9EE17547F}" srcOrd="0" destOrd="0" presId="urn:microsoft.com/office/officeart/2009/layout/CirclePictureHierarchy"/>
    <dgm:cxn modelId="{6F0CA637-EFB5-4E5F-95E6-3366AB2CA1B9}" type="presParOf" srcId="{A735D375-BA97-4F33-B92D-7EA6557105D0}" destId="{90D9BF6E-3E45-42C8-8049-0BD7ABFCCBF8}" srcOrd="1" destOrd="0" presId="urn:microsoft.com/office/officeart/2009/layout/CirclePictureHierarchy"/>
    <dgm:cxn modelId="{C7734C73-8564-4262-87D9-3B1C88240FAD}" type="presParOf" srcId="{2C7165F0-1D4B-4348-9F97-AE81C005B89C}" destId="{36FAD4BC-37E0-4AF2-B8E2-07B6F9213C2C}" srcOrd="1" destOrd="0" presId="urn:microsoft.com/office/officeart/2009/layout/CirclePictureHierarchy"/>
  </dgm:cxnLst>
  <dgm:bg>
    <a:noFill/>
  </dgm:bg>
  <dgm:whole/>
  <dgm:extLst>
    <a:ext uri="http://schemas.microsoft.com/office/drawing/2008/diagram">
      <dsp:dataModelExt xmlns:dsp="http://schemas.microsoft.com/office/drawing/2008/diagram" relId="rId25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1DFCDA5-757A-49AA-9F7D-EFF19558BB0F}">
      <dsp:nvSpPr>
        <dsp:cNvPr id="0" name=""/>
        <dsp:cNvSpPr/>
      </dsp:nvSpPr>
      <dsp:spPr>
        <a:xfrm>
          <a:off x="7999620" y="9045733"/>
          <a:ext cx="2191762" cy="590597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371496"/>
              </a:lnTo>
              <a:lnTo>
                <a:pt x="2191762" y="371496"/>
              </a:lnTo>
              <a:lnTo>
                <a:pt x="2191762" y="590597"/>
              </a:lnTo>
            </a:path>
          </a:pathLst>
        </a:custGeom>
        <a:noFill/>
        <a:ln w="254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50800" dist="190500" dir="2700000" algn="tl" rotWithShape="0">
            <a:prstClr val="black">
              <a:alpha val="40000"/>
            </a:prstClr>
          </a:outerShdw>
        </a:effectLst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EC40466-1CD3-440B-ACB3-B392819E6CA6}">
      <dsp:nvSpPr>
        <dsp:cNvPr id="0" name=""/>
        <dsp:cNvSpPr/>
      </dsp:nvSpPr>
      <dsp:spPr>
        <a:xfrm>
          <a:off x="6038962" y="9045733"/>
          <a:ext cx="1960658" cy="590597"/>
        </a:xfrm>
        <a:custGeom>
          <a:avLst/>
          <a:gdLst/>
          <a:ahLst/>
          <a:cxnLst/>
          <a:rect l="0" t="0" r="0" b="0"/>
          <a:pathLst>
            <a:path>
              <a:moveTo>
                <a:pt x="1960658" y="0"/>
              </a:moveTo>
              <a:lnTo>
                <a:pt x="1960658" y="371496"/>
              </a:lnTo>
              <a:lnTo>
                <a:pt x="0" y="371496"/>
              </a:lnTo>
              <a:lnTo>
                <a:pt x="0" y="590597"/>
              </a:lnTo>
            </a:path>
          </a:pathLst>
        </a:custGeom>
        <a:noFill/>
        <a:ln w="254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50800" dist="190500" dir="2700000" algn="tl" rotWithShape="0">
            <a:prstClr val="black">
              <a:alpha val="40000"/>
            </a:prstClr>
          </a:outerShdw>
        </a:effectLst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BDCFA9A-17F2-4F73-9375-4670FA07110E}">
      <dsp:nvSpPr>
        <dsp:cNvPr id="0" name=""/>
        <dsp:cNvSpPr/>
      </dsp:nvSpPr>
      <dsp:spPr>
        <a:xfrm>
          <a:off x="7953900" y="6614534"/>
          <a:ext cx="91440" cy="590597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590597"/>
              </a:lnTo>
            </a:path>
          </a:pathLst>
        </a:custGeom>
        <a:noFill/>
        <a:ln w="254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50800" dist="190500" dir="2700000" algn="tl" rotWithShape="0">
            <a:prstClr val="black">
              <a:alpha val="40000"/>
            </a:prstClr>
          </a:outerShdw>
        </a:effectLst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7A2D9F6-7DF2-45E4-826C-A3CB8C2A0D3A}">
      <dsp:nvSpPr>
        <dsp:cNvPr id="0" name=""/>
        <dsp:cNvSpPr/>
      </dsp:nvSpPr>
      <dsp:spPr>
        <a:xfrm>
          <a:off x="7953900" y="4183335"/>
          <a:ext cx="91440" cy="590597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590597"/>
              </a:lnTo>
            </a:path>
          </a:pathLst>
        </a:custGeom>
        <a:noFill/>
        <a:ln w="254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50800" dist="190500" dir="2700000" algn="tl" rotWithShape="0">
            <a:prstClr val="black">
              <a:alpha val="40000"/>
            </a:prstClr>
          </a:outerShdw>
        </a:effectLst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544CAF3-5AD7-4193-A496-C4FB69ED09C4}">
      <dsp:nvSpPr>
        <dsp:cNvPr id="0" name=""/>
        <dsp:cNvSpPr/>
      </dsp:nvSpPr>
      <dsp:spPr>
        <a:xfrm>
          <a:off x="4675893" y="1900648"/>
          <a:ext cx="3323726" cy="442085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22985"/>
              </a:lnTo>
              <a:lnTo>
                <a:pt x="3323726" y="222985"/>
              </a:lnTo>
              <a:lnTo>
                <a:pt x="3323726" y="442085"/>
              </a:lnTo>
            </a:path>
          </a:pathLst>
        </a:custGeom>
        <a:noFill/>
        <a:ln w="25400" cap="flat" cmpd="sng" algn="ctr">
          <a:solidFill>
            <a:schemeClr val="accent2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50800" dist="190500" dir="2700000" algn="tl" rotWithShape="0">
            <a:prstClr val="black">
              <a:alpha val="40000"/>
            </a:prstClr>
          </a:outerShdw>
        </a:effectLst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99DEA56-DF14-4BAF-B748-7A82010545B2}">
      <dsp:nvSpPr>
        <dsp:cNvPr id="0" name=""/>
        <dsp:cNvSpPr/>
      </dsp:nvSpPr>
      <dsp:spPr>
        <a:xfrm>
          <a:off x="1556208" y="9045957"/>
          <a:ext cx="91440" cy="547492"/>
        </a:xfrm>
        <a:custGeom>
          <a:avLst/>
          <a:gdLst/>
          <a:ahLst/>
          <a:cxnLst/>
          <a:rect l="0" t="0" r="0" b="0"/>
          <a:pathLst>
            <a:path>
              <a:moveTo>
                <a:pt x="45727" y="0"/>
              </a:moveTo>
              <a:lnTo>
                <a:pt x="45727" y="328391"/>
              </a:lnTo>
              <a:lnTo>
                <a:pt x="45720" y="328391"/>
              </a:lnTo>
              <a:lnTo>
                <a:pt x="45720" y="547492"/>
              </a:lnTo>
            </a:path>
          </a:pathLst>
        </a:custGeom>
        <a:noFill/>
        <a:ln w="254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50800" dist="190500" dir="2700000" algn="tl" rotWithShape="0">
            <a:prstClr val="black">
              <a:alpha val="40000"/>
            </a:prstClr>
          </a:outerShdw>
        </a:effectLst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676344C-973D-4606-965F-D4B8549684AA}">
      <dsp:nvSpPr>
        <dsp:cNvPr id="0" name=""/>
        <dsp:cNvSpPr/>
      </dsp:nvSpPr>
      <dsp:spPr>
        <a:xfrm>
          <a:off x="1556215" y="6614464"/>
          <a:ext cx="91440" cy="590597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590597"/>
              </a:lnTo>
            </a:path>
          </a:pathLst>
        </a:custGeom>
        <a:noFill/>
        <a:ln w="254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50800" dist="190500" dir="2700000" algn="tl" rotWithShape="0">
            <a:prstClr val="black">
              <a:alpha val="40000"/>
            </a:prstClr>
          </a:outerShdw>
        </a:effectLst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D7FDF52-0683-494B-8055-55716E8DCB0E}">
      <dsp:nvSpPr>
        <dsp:cNvPr id="0" name=""/>
        <dsp:cNvSpPr/>
      </dsp:nvSpPr>
      <dsp:spPr>
        <a:xfrm>
          <a:off x="1556215" y="4182970"/>
          <a:ext cx="91440" cy="590597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590597"/>
              </a:lnTo>
            </a:path>
          </a:pathLst>
        </a:custGeom>
        <a:noFill/>
        <a:ln w="254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50800" dist="190500" dir="2700000" algn="tl" rotWithShape="0">
            <a:prstClr val="black">
              <a:alpha val="40000"/>
            </a:prstClr>
          </a:outerShdw>
        </a:effectLst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54FEF7C-E0C0-4338-BB58-9F8468D78AFE}">
      <dsp:nvSpPr>
        <dsp:cNvPr id="0" name=""/>
        <dsp:cNvSpPr/>
      </dsp:nvSpPr>
      <dsp:spPr>
        <a:xfrm>
          <a:off x="1601935" y="1900648"/>
          <a:ext cx="3073958" cy="442085"/>
        </a:xfrm>
        <a:custGeom>
          <a:avLst/>
          <a:gdLst/>
          <a:ahLst/>
          <a:cxnLst/>
          <a:rect l="0" t="0" r="0" b="0"/>
          <a:pathLst>
            <a:path>
              <a:moveTo>
                <a:pt x="3073958" y="0"/>
              </a:moveTo>
              <a:lnTo>
                <a:pt x="3073958" y="222985"/>
              </a:lnTo>
              <a:lnTo>
                <a:pt x="0" y="222985"/>
              </a:lnTo>
              <a:lnTo>
                <a:pt x="0" y="442085"/>
              </a:lnTo>
            </a:path>
          </a:pathLst>
        </a:custGeom>
        <a:noFill/>
        <a:ln w="25400" cap="flat" cmpd="sng" algn="ctr">
          <a:solidFill>
            <a:schemeClr val="accent2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50800" dist="190500" dir="2700000" algn="tl" rotWithShape="0">
            <a:prstClr val="black">
              <a:alpha val="40000"/>
            </a:prstClr>
          </a:outerShdw>
        </a:effectLst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BCC6A02-F095-4237-8348-295FDAF6591A}">
      <dsp:nvSpPr>
        <dsp:cNvPr id="0" name=""/>
        <dsp:cNvSpPr/>
      </dsp:nvSpPr>
      <dsp:spPr>
        <a:xfrm>
          <a:off x="3523114" y="210563"/>
          <a:ext cx="2305557" cy="1690084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50800" dist="190500" dir="2700000" algn="tl" rotWithShape="0">
            <a:prstClr val="black">
              <a:alpha val="40000"/>
            </a:prstClr>
          </a:outerShdw>
        </a:effectLst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3AEE33A-6373-49AC-A2EB-64A38B7BDC01}">
      <dsp:nvSpPr>
        <dsp:cNvPr id="0" name=""/>
        <dsp:cNvSpPr/>
      </dsp:nvSpPr>
      <dsp:spPr>
        <a:xfrm>
          <a:off x="5377023" y="210570"/>
          <a:ext cx="2103368" cy="1402245"/>
        </a:xfrm>
        <a:prstGeom prst="rect">
          <a:avLst/>
        </a:prstGeom>
        <a:noFill/>
        <a:ln>
          <a:noFill/>
        </a:ln>
        <a:effectLst>
          <a:outerShdw blurRad="50800" dist="190500" dir="2700000" algn="tl" rotWithShape="0">
            <a:prstClr val="black">
              <a:alpha val="40000"/>
            </a:prstClr>
          </a:outerShdw>
        </a:effectLst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247650" rIns="247650" bIns="247650" numCol="1" spcCol="1270" anchor="ctr" anchorCtr="0">
          <a:noAutofit/>
        </a:bodyPr>
        <a:lstStyle/>
        <a:p>
          <a:pPr lvl="0" algn="l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6500" kern="1200" dirty="0"/>
        </a:p>
      </dsp:txBody>
      <dsp:txXfrm>
        <a:off x="5377023" y="210570"/>
        <a:ext cx="2103368" cy="1402245"/>
      </dsp:txXfrm>
    </dsp:sp>
    <dsp:sp modelId="{88289BA6-1050-42BD-9681-F631A86C47C1}">
      <dsp:nvSpPr>
        <dsp:cNvPr id="0" name=""/>
        <dsp:cNvSpPr/>
      </dsp:nvSpPr>
      <dsp:spPr>
        <a:xfrm>
          <a:off x="374669" y="2342733"/>
          <a:ext cx="2454532" cy="1840236"/>
        </a:xfrm>
        <a:prstGeom prst="rect">
          <a:avLst/>
        </a:prstGeom>
        <a:blipFill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50800" dist="190500" dir="2700000" algn="tl" rotWithShape="0">
            <a:prstClr val="black">
              <a:alpha val="40000"/>
            </a:prstClr>
          </a:outerShdw>
        </a:effectLst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3B20C4E-1B57-445E-9342-314096A960BB}">
      <dsp:nvSpPr>
        <dsp:cNvPr id="0" name=""/>
        <dsp:cNvSpPr/>
      </dsp:nvSpPr>
      <dsp:spPr>
        <a:xfrm>
          <a:off x="2127784" y="2558224"/>
          <a:ext cx="2103368" cy="1402245"/>
        </a:xfrm>
        <a:prstGeom prst="rect">
          <a:avLst/>
        </a:prstGeom>
        <a:noFill/>
        <a:ln>
          <a:noFill/>
        </a:ln>
        <a:effectLst>
          <a:outerShdw blurRad="50800" dist="190500" dir="2700000" algn="tl" rotWithShape="0">
            <a:prstClr val="black">
              <a:alpha val="40000"/>
            </a:prstClr>
          </a:outerShdw>
        </a:effectLst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247650" rIns="247650" bIns="247650" numCol="1" spcCol="1270" anchor="ctr" anchorCtr="0">
          <a:noAutofit/>
        </a:bodyPr>
        <a:lstStyle/>
        <a:p>
          <a:pPr lvl="0" algn="l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6500" kern="1200" dirty="0"/>
        </a:p>
      </dsp:txBody>
      <dsp:txXfrm>
        <a:off x="2127784" y="2558224"/>
        <a:ext cx="2103368" cy="1402245"/>
      </dsp:txXfrm>
    </dsp:sp>
    <dsp:sp modelId="{62A54212-7560-4AE2-A658-E8190DF7C478}">
      <dsp:nvSpPr>
        <dsp:cNvPr id="0" name=""/>
        <dsp:cNvSpPr/>
      </dsp:nvSpPr>
      <dsp:spPr>
        <a:xfrm>
          <a:off x="374669" y="4773568"/>
          <a:ext cx="2454532" cy="1840895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50800" dist="190500" dir="2700000" algn="tl" rotWithShape="0">
            <a:prstClr val="black">
              <a:alpha val="40000"/>
            </a:prstClr>
          </a:outerShdw>
        </a:effectLst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C6234C1-4018-40D6-8008-E579C381CDC1}">
      <dsp:nvSpPr>
        <dsp:cNvPr id="0" name=""/>
        <dsp:cNvSpPr/>
      </dsp:nvSpPr>
      <dsp:spPr>
        <a:xfrm>
          <a:off x="2127784" y="4989387"/>
          <a:ext cx="2103368" cy="1402245"/>
        </a:xfrm>
        <a:prstGeom prst="rect">
          <a:avLst/>
        </a:prstGeom>
        <a:noFill/>
        <a:ln>
          <a:noFill/>
        </a:ln>
        <a:effectLst>
          <a:outerShdw blurRad="50800" dist="190500" dir="2700000" algn="tl" rotWithShape="0">
            <a:prstClr val="black">
              <a:alpha val="40000"/>
            </a:prstClr>
          </a:outerShdw>
        </a:effectLst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247650" rIns="247650" bIns="247650" numCol="1" spcCol="1270" anchor="ctr" anchorCtr="0">
          <a:noAutofit/>
        </a:bodyPr>
        <a:lstStyle/>
        <a:p>
          <a:pPr lvl="0" algn="l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6500" kern="1200" dirty="0"/>
        </a:p>
      </dsp:txBody>
      <dsp:txXfrm>
        <a:off x="2127784" y="4989387"/>
        <a:ext cx="2103368" cy="1402245"/>
      </dsp:txXfrm>
    </dsp:sp>
    <dsp:sp modelId="{6F05ED65-A0DB-463C-91D8-F2D377B132EA}">
      <dsp:nvSpPr>
        <dsp:cNvPr id="0" name=""/>
        <dsp:cNvSpPr/>
      </dsp:nvSpPr>
      <dsp:spPr>
        <a:xfrm>
          <a:off x="374669" y="7205061"/>
          <a:ext cx="2454532" cy="1840895"/>
        </a:xfrm>
        <a:prstGeom prst="rect">
          <a:avLst/>
        </a:prstGeom>
        <a:blipFill>
          <a:blip xmlns:r="http://schemas.openxmlformats.org/officeDocument/2006/relationships"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50800" dist="190500" dir="2700000" algn="tl" rotWithShape="0">
            <a:prstClr val="black">
              <a:alpha val="40000"/>
            </a:prstClr>
          </a:outerShdw>
        </a:effectLst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8A2446C-A85F-4B1E-A97A-9E992C215846}">
      <dsp:nvSpPr>
        <dsp:cNvPr id="0" name=""/>
        <dsp:cNvSpPr/>
      </dsp:nvSpPr>
      <dsp:spPr>
        <a:xfrm>
          <a:off x="2127784" y="7420881"/>
          <a:ext cx="2103368" cy="1402245"/>
        </a:xfrm>
        <a:prstGeom prst="rect">
          <a:avLst/>
        </a:prstGeom>
        <a:noFill/>
        <a:ln>
          <a:noFill/>
        </a:ln>
        <a:effectLst>
          <a:outerShdw blurRad="50800" dist="190500" dir="2700000" algn="tl" rotWithShape="0">
            <a:prstClr val="black">
              <a:alpha val="40000"/>
            </a:prstClr>
          </a:outerShdw>
        </a:effectLst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247650" rIns="247650" bIns="247650" numCol="1" spcCol="1270" anchor="ctr" anchorCtr="0">
          <a:noAutofit/>
        </a:bodyPr>
        <a:lstStyle/>
        <a:p>
          <a:pPr lvl="0" algn="l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6500" kern="1200" dirty="0"/>
        </a:p>
      </dsp:txBody>
      <dsp:txXfrm>
        <a:off x="2127784" y="7420881"/>
        <a:ext cx="2103368" cy="1402245"/>
      </dsp:txXfrm>
    </dsp:sp>
    <dsp:sp modelId="{D4B65CED-A2C8-4538-9DB6-7917F1D43A47}">
      <dsp:nvSpPr>
        <dsp:cNvPr id="0" name=""/>
        <dsp:cNvSpPr/>
      </dsp:nvSpPr>
      <dsp:spPr>
        <a:xfrm>
          <a:off x="374662" y="9593450"/>
          <a:ext cx="2454532" cy="1840895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50800" dist="190500" dir="2700000" algn="tl" rotWithShape="0">
            <a:prstClr val="black">
              <a:alpha val="40000"/>
            </a:prstClr>
          </a:outerShdw>
        </a:effectLst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1C892D3-1C7E-4A8A-8A41-44B3889BC2BB}">
      <dsp:nvSpPr>
        <dsp:cNvPr id="0" name=""/>
        <dsp:cNvSpPr/>
      </dsp:nvSpPr>
      <dsp:spPr>
        <a:xfrm>
          <a:off x="2126964" y="9852010"/>
          <a:ext cx="2104461" cy="1402974"/>
        </a:xfrm>
        <a:prstGeom prst="rect">
          <a:avLst/>
        </a:prstGeom>
        <a:noFill/>
        <a:ln>
          <a:noFill/>
        </a:ln>
        <a:effectLst>
          <a:outerShdw blurRad="50800" dist="190500" dir="2700000" algn="tl" rotWithShape="0">
            <a:prstClr val="black">
              <a:alpha val="40000"/>
            </a:prstClr>
          </a:outerShdw>
        </a:effectLst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247650" rIns="247650" bIns="247650" numCol="1" spcCol="1270" anchor="ctr" anchorCtr="0">
          <a:noAutofit/>
        </a:bodyPr>
        <a:lstStyle/>
        <a:p>
          <a:pPr lvl="0" algn="l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6500" kern="1200" dirty="0"/>
        </a:p>
      </dsp:txBody>
      <dsp:txXfrm>
        <a:off x="2126964" y="9852010"/>
        <a:ext cx="2104461" cy="1402974"/>
      </dsp:txXfrm>
    </dsp:sp>
    <dsp:sp modelId="{6FBEA6D4-DB5E-4630-80D8-B4FCCD46B10D}">
      <dsp:nvSpPr>
        <dsp:cNvPr id="0" name=""/>
        <dsp:cNvSpPr/>
      </dsp:nvSpPr>
      <dsp:spPr>
        <a:xfrm>
          <a:off x="6773742" y="2342733"/>
          <a:ext cx="2451755" cy="1840601"/>
        </a:xfrm>
        <a:prstGeom prst="rect">
          <a:avLst/>
        </a:prstGeom>
        <a:blipFill>
          <a:blip xmlns:r="http://schemas.openxmlformats.org/officeDocument/2006/relationships"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50800" dist="190500" dir="2700000" algn="tl" rotWithShape="0">
            <a:prstClr val="black">
              <a:alpha val="40000"/>
            </a:prstClr>
          </a:outerShdw>
        </a:effectLst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68EFDE3-2526-4264-9426-65B0F80F58A6}">
      <dsp:nvSpPr>
        <dsp:cNvPr id="0" name=""/>
        <dsp:cNvSpPr/>
      </dsp:nvSpPr>
      <dsp:spPr>
        <a:xfrm>
          <a:off x="8700749" y="2558406"/>
          <a:ext cx="2103368" cy="1402245"/>
        </a:xfrm>
        <a:prstGeom prst="rect">
          <a:avLst/>
        </a:prstGeom>
        <a:noFill/>
        <a:ln>
          <a:noFill/>
        </a:ln>
        <a:effectLst>
          <a:outerShdw blurRad="50800" dist="190500" dir="2700000" algn="tl" rotWithShape="0">
            <a:prstClr val="black">
              <a:alpha val="40000"/>
            </a:prstClr>
          </a:outerShdw>
        </a:effectLst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247650" rIns="247650" bIns="247650" numCol="1" spcCol="1270" anchor="ctr" anchorCtr="0">
          <a:noAutofit/>
        </a:bodyPr>
        <a:lstStyle/>
        <a:p>
          <a:pPr lvl="0" algn="l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6500" kern="1200" dirty="0"/>
        </a:p>
      </dsp:txBody>
      <dsp:txXfrm>
        <a:off x="8700749" y="2558406"/>
        <a:ext cx="2103368" cy="1402245"/>
      </dsp:txXfrm>
    </dsp:sp>
    <dsp:sp modelId="{6281764D-3019-4E55-A83E-F4D9B36F964A}">
      <dsp:nvSpPr>
        <dsp:cNvPr id="0" name=""/>
        <dsp:cNvSpPr/>
      </dsp:nvSpPr>
      <dsp:spPr>
        <a:xfrm>
          <a:off x="6773742" y="4773932"/>
          <a:ext cx="2451755" cy="1840601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1000" b="-1000"/>
          </a:stretch>
        </a:blip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50800" dist="190500" dir="2700000" algn="tl" rotWithShape="0">
            <a:prstClr val="black">
              <a:alpha val="40000"/>
            </a:prstClr>
          </a:outerShdw>
        </a:effectLst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6952F79-BDB9-4ED8-B8AA-F081364E70C4}">
      <dsp:nvSpPr>
        <dsp:cNvPr id="0" name=""/>
        <dsp:cNvSpPr/>
      </dsp:nvSpPr>
      <dsp:spPr>
        <a:xfrm>
          <a:off x="8700749" y="4989605"/>
          <a:ext cx="2103368" cy="1402245"/>
        </a:xfrm>
        <a:prstGeom prst="rect">
          <a:avLst/>
        </a:prstGeom>
        <a:noFill/>
        <a:ln>
          <a:noFill/>
        </a:ln>
        <a:effectLst>
          <a:outerShdw blurRad="50800" dist="190500" dir="2700000" algn="tl" rotWithShape="0">
            <a:prstClr val="black">
              <a:alpha val="40000"/>
            </a:prstClr>
          </a:outerShdw>
        </a:effectLst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247650" rIns="247650" bIns="247650" numCol="1" spcCol="1270" anchor="ctr" anchorCtr="0">
          <a:noAutofit/>
        </a:bodyPr>
        <a:lstStyle/>
        <a:p>
          <a:pPr lvl="0" algn="l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6500" kern="1200" dirty="0"/>
        </a:p>
      </dsp:txBody>
      <dsp:txXfrm>
        <a:off x="8700749" y="4989605"/>
        <a:ext cx="2103368" cy="1402245"/>
      </dsp:txXfrm>
    </dsp:sp>
    <dsp:sp modelId="{DEAC0A18-2D84-4BF7-81B3-C18ED00CDE10}">
      <dsp:nvSpPr>
        <dsp:cNvPr id="0" name=""/>
        <dsp:cNvSpPr/>
      </dsp:nvSpPr>
      <dsp:spPr>
        <a:xfrm>
          <a:off x="6773742" y="7205131"/>
          <a:ext cx="2451755" cy="1840601"/>
        </a:xfrm>
        <a:prstGeom prst="rect">
          <a:avLst/>
        </a:prstGeom>
        <a:blipFill dpi="0" rotWithShape="1">
          <a:blip xmlns:r="http://schemas.openxmlformats.org/officeDocument/2006/relationships"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1184" t="2251" r="1184" b="-18251"/>
          </a:stretch>
        </a:blip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50800" dist="190500" dir="2700000" algn="tl" rotWithShape="0">
            <a:prstClr val="black">
              <a:alpha val="40000"/>
            </a:prstClr>
          </a:outerShdw>
        </a:effectLst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A57CD91-EBD8-4098-B9D3-770682CCDB56}">
      <dsp:nvSpPr>
        <dsp:cNvPr id="0" name=""/>
        <dsp:cNvSpPr/>
      </dsp:nvSpPr>
      <dsp:spPr>
        <a:xfrm>
          <a:off x="8700749" y="7420804"/>
          <a:ext cx="2103368" cy="1402245"/>
        </a:xfrm>
        <a:prstGeom prst="rect">
          <a:avLst/>
        </a:prstGeom>
        <a:noFill/>
        <a:ln>
          <a:noFill/>
        </a:ln>
        <a:effectLst>
          <a:outerShdw blurRad="50800" dist="190500" dir="2700000" algn="tl" rotWithShape="0">
            <a:prstClr val="black">
              <a:alpha val="40000"/>
            </a:prstClr>
          </a:outerShdw>
        </a:effectLst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247650" rIns="247650" bIns="247650" numCol="1" spcCol="1270" anchor="ctr" anchorCtr="0">
          <a:noAutofit/>
        </a:bodyPr>
        <a:lstStyle/>
        <a:p>
          <a:pPr lvl="0" algn="l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6500" kern="1200" dirty="0"/>
        </a:p>
      </dsp:txBody>
      <dsp:txXfrm>
        <a:off x="8700749" y="7420804"/>
        <a:ext cx="2103368" cy="1402245"/>
      </dsp:txXfrm>
    </dsp:sp>
    <dsp:sp modelId="{80889ABF-6D49-4F23-B912-EE2CAD240E5C}">
      <dsp:nvSpPr>
        <dsp:cNvPr id="0" name=""/>
        <dsp:cNvSpPr/>
      </dsp:nvSpPr>
      <dsp:spPr>
        <a:xfrm>
          <a:off x="4810490" y="9636330"/>
          <a:ext cx="2456944" cy="1842704"/>
        </a:xfrm>
        <a:prstGeom prst="rect">
          <a:avLst/>
        </a:prstGeom>
        <a:blipFill dpi="0" rotWithShape="1">
          <a:blip xmlns:r="http://schemas.openxmlformats.org/officeDocument/2006/relationships"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659" t="-1160" r="659" b="-36840"/>
          </a:stretch>
        </a:blip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50800" dist="190500" dir="2700000" algn="tl" rotWithShape="0">
            <a:prstClr val="black">
              <a:alpha val="40000"/>
            </a:prstClr>
          </a:outerShdw>
        </a:effectLst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5C6CEA5-B9DA-4555-8D86-28F5D7FD949C}">
      <dsp:nvSpPr>
        <dsp:cNvPr id="0" name=""/>
        <dsp:cNvSpPr/>
      </dsp:nvSpPr>
      <dsp:spPr>
        <a:xfrm>
          <a:off x="6511582" y="9853054"/>
          <a:ext cx="2103368" cy="1402245"/>
        </a:xfrm>
        <a:prstGeom prst="rect">
          <a:avLst/>
        </a:prstGeom>
        <a:noFill/>
        <a:ln>
          <a:noFill/>
        </a:ln>
        <a:effectLst>
          <a:outerShdw blurRad="50800" dist="190500" dir="2700000" algn="tl" rotWithShape="0">
            <a:prstClr val="black">
              <a:alpha val="40000"/>
            </a:prstClr>
          </a:outerShdw>
        </a:effectLst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247650" rIns="247650" bIns="247650" numCol="1" spcCol="1270" anchor="ctr" anchorCtr="0">
          <a:noAutofit/>
        </a:bodyPr>
        <a:lstStyle/>
        <a:p>
          <a:pPr lvl="0" algn="l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6500" kern="1200" dirty="0"/>
        </a:p>
      </dsp:txBody>
      <dsp:txXfrm>
        <a:off x="6511582" y="9853054"/>
        <a:ext cx="2103368" cy="1402245"/>
      </dsp:txXfrm>
    </dsp:sp>
    <dsp:sp modelId="{F0DB90C0-EB11-424F-8311-92D9EE17547F}">
      <dsp:nvSpPr>
        <dsp:cNvPr id="0" name=""/>
        <dsp:cNvSpPr/>
      </dsp:nvSpPr>
      <dsp:spPr>
        <a:xfrm>
          <a:off x="8965504" y="9636330"/>
          <a:ext cx="2451755" cy="1840601"/>
        </a:xfrm>
        <a:prstGeom prst="rect">
          <a:avLst/>
        </a:prstGeom>
        <a:blipFill dpi="0" rotWithShape="1">
          <a:blip xmlns:r="http://schemas.openxmlformats.org/officeDocument/2006/relationships"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661" t="-1547" r="661" b="-26453"/>
          </a:stretch>
        </a:blip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50800" dist="190500" dir="2700000" algn="tl" rotWithShape="0">
            <a:prstClr val="black">
              <a:alpha val="40000"/>
            </a:prstClr>
          </a:outerShdw>
        </a:effectLst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0D9BF6E-3E45-42C8-8049-0BD7ABFCCBF8}">
      <dsp:nvSpPr>
        <dsp:cNvPr id="0" name=""/>
        <dsp:cNvSpPr/>
      </dsp:nvSpPr>
      <dsp:spPr>
        <a:xfrm>
          <a:off x="10694307" y="9166221"/>
          <a:ext cx="2103368" cy="1402245"/>
        </a:xfrm>
        <a:prstGeom prst="rect">
          <a:avLst/>
        </a:prstGeom>
        <a:noFill/>
        <a:ln>
          <a:noFill/>
        </a:ln>
        <a:effectLst>
          <a:outerShdw blurRad="50800" dist="190500" dir="2700000" algn="tl" rotWithShape="0">
            <a:prstClr val="black">
              <a:alpha val="40000"/>
            </a:prstClr>
          </a:outerShdw>
        </a:effectLst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247650" rIns="247650" bIns="247650" numCol="1" spcCol="1270" anchor="ctr" anchorCtr="0">
          <a:noAutofit/>
        </a:bodyPr>
        <a:lstStyle/>
        <a:p>
          <a:pPr lvl="0" algn="l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6500" kern="1200" dirty="0"/>
        </a:p>
      </dsp:txBody>
      <dsp:txXfrm>
        <a:off x="10694307" y="9166221"/>
        <a:ext cx="2103368" cy="140224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9/layout/CirclePictureHierarchy">
  <dgm:title val=""/>
  <dgm:desc val=""/>
  <dgm:catLst>
    <dgm:cat type="hierarchy" pri="1750"/>
    <dgm:cat type="picture" pri="23000"/>
    <dgm:cat type="pictureconvert" pri="23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hierChild1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des" forName="composite" refType="w"/>
      <dgm:constr type="h" for="des" forName="composite" refType="w" refFor="des" refForName="composite" fact="0.5"/>
      <dgm:constr type="w" for="des" forName="composite2" refType="w" refFor="des" refForName="composite"/>
      <dgm:constr type="h" for="des" forName="composite2" refType="h" refFor="des" refForName="composite"/>
      <dgm:constr type="w" for="des" forName="composite3" refType="w" refFor="des" refForName="composite"/>
      <dgm:constr type="h" for="des" forName="composite3" refType="h" refFor="des" refForName="composite"/>
      <dgm:constr type="w" for="des" forName="composite4" refType="w" refFor="des" refForName="composite"/>
      <dgm:constr type="h" for="des" forName="composite4" refType="h" refFor="des" refForName="composite"/>
      <dgm:constr type="w" for="des" forName="composite5" refType="w" refFor="des" refForName="composite"/>
      <dgm:constr type="h" for="des" forName="composite5" refType="h" refFor="des" refForName="composite"/>
      <dgm:constr type="sibSp" refType="w" refFor="des" refForName="composite" fact="0.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p" for="des" forName="hierRoot1" refType="h" refFor="des" refForName="composite" fact="0.25"/>
      <dgm:constr type="sp" for="des" forName="hierRoot2" refType="sp" refFor="des" refForName="hierRoot1"/>
      <dgm:constr type="sp" for="des" forName="hierRoot3" refType="sp" refFor="des" refForName="hierRoot1"/>
      <dgm:constr type="sp" for="des" forName="hierRoot4" refType="sp" refFor="des" refForName="hierRoot1"/>
      <dgm:constr type="sp" for="des" forName="hierRoot5" refType="sp" refFor="des" refForName="hierRoot1"/>
    </dgm:constrLst>
    <dgm:ruleLst/>
    <dgm:forEach name="Name3" axis="ch">
      <dgm:forEach name="Name4" axis="self" ptType="node">
        <dgm:layoutNode name="hierRoot1">
          <dgm:alg type="hierRoot"/>
          <dgm:shape xmlns:r="http://schemas.openxmlformats.org/officeDocument/2006/relationships" r:blip="">
            <dgm:adjLst/>
          </dgm:shape>
          <dgm:presOf/>
          <dgm:constrLst>
            <dgm:constr type="bendDist" for="des" ptType="parTrans" refType="sp" fact="0.5"/>
          </dgm:constrLst>
          <dgm:ruleLst/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h" for="ch" forName="image" refType="h" fact="0.8"/>
              <dgm:constr type="w" for="ch" forName="image" refType="h" refFor="ch" refForName="image"/>
              <dgm:constr type="t" for="ch" forName="image" refType="h" fact="0.1"/>
              <dgm:constr type="l" for="ch" forName="image"/>
              <dgm:constr type="w" for="ch" forName="text" refType="w" fact="0.6"/>
              <dgm:constr type="h" for="ch" forName="text" refType="h" fact="0.8"/>
              <dgm:constr type="t" for="ch" forName="text" refType="w" fact="0.04"/>
              <dgm:constr type="l" for="ch" forName="text" refType="w" fact="0.4"/>
            </dgm:constrLst>
            <dgm:ruleLst/>
            <dgm:layoutNode name="image" styleLbl="node0">
              <dgm:alg type="sp"/>
              <dgm:shape xmlns:r="http://schemas.openxmlformats.org/officeDocument/2006/relationships" type="ellipse" r:blip="" blipPhldr="1">
                <dgm:adjLst/>
              </dgm:shape>
              <dgm:presOf/>
              <dgm:constrLst/>
              <dgm:ruleLst/>
            </dgm:layoutNode>
            <dgm:layoutNode name="text" styleLbl="revTx">
              <dgm:varLst>
                <dgm:chPref val="3"/>
              </dgm:varLst>
              <dgm:alg type="tx">
                <dgm:param type="parTxLTRAlign" val="l"/>
                <dgm:param type="parTxRTLAlign" val="r"/>
              </dgm:alg>
              <dgm:shape xmlns:r="http://schemas.openxmlformats.org/officeDocument/2006/relationships" type="rect" r:blip="">
                <dgm:adjLst/>
              </dgm:shape>
              <dgm:presOf axis="self"/>
              <dgm:constrLst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layoutNode>
          <dgm:layoutNode name="hierChild2"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8" axis="ch">
              <dgm:forEach name="Name9" axis="self" ptType="parTrans" cnt="1">
                <dgm:layoutNode name="Name10">
                  <dgm:alg type="conn">
                    <dgm:param type="dim" val="1D"/>
                    <dgm:param type="endSty" val="noArr"/>
                    <dgm:param type="connRout" val="bend"/>
                    <dgm:param type="bendPt" val="end"/>
                    <dgm:param type="begPts" val="bCtr"/>
                    <dgm:param type="endPts" val="tCtr"/>
                    <dgm:param type="srcNode" val="image"/>
                    <dgm:param type="dstNode" val="image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bendDist" for="des" ptType="parTrans" refType="sp" fact="0.5"/>
                  </dgm:constrLst>
                  <dgm:ruleLst/>
                  <dgm:layoutNode name="composite2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h" for="ch" forName="image2" refType="h" fact="0.8"/>
                      <dgm:constr type="w" for="ch" forName="image2" refType="h" refFor="ch" refForName="image2"/>
                      <dgm:constr type="t" for="ch" forName="image2" refType="h" fact="0.1"/>
                      <dgm:constr type="l" for="ch" forName="image2"/>
                      <dgm:constr type="w" for="ch" forName="text2" refType="w" fact="0.6"/>
                      <dgm:constr type="h" for="ch" forName="text2" refType="h" fact="0.8"/>
                      <dgm:constr type="t" for="ch" forName="text2" refType="w" fact="0.04"/>
                      <dgm:constr type="l" for="ch" forName="text2" refType="w" fact="0.4"/>
                    </dgm:constrLst>
                    <dgm:ruleLst/>
                    <dgm:layoutNode name="image2">
                      <dgm:alg type="sp"/>
                      <dgm:shape xmlns:r="http://schemas.openxmlformats.org/officeDocument/2006/relationships" type="ellipse" r:blip="" blipPhldr="1">
                        <dgm:adjLst/>
                      </dgm:shape>
                      <dgm:presOf/>
                      <dgm:constrLst/>
                      <dgm:ruleLst/>
                    </dgm:layoutNode>
                    <dgm:layoutNode name="text2" styleLbl="revTx">
                      <dgm:varLst>
                        <dgm:chPref val="3"/>
                      </dgm:varLst>
                      <dgm:alg type="tx">
                        <dgm:param type="parTxLTRAlign" val="l"/>
                        <dgm:param type="parTxRTLAlign" val="r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layoutNode>
                  <dgm:layoutNode name="hierChild3"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ndPt" val="end"/>
                            <dgm:param type="begPts" val="bCtr"/>
                            <dgm:param type="endPts" val="tCtr"/>
                            <dgm:param type="srcNode" val="image2"/>
                            <dgm:param type="dstNode" val="image3"/>
                          </dgm:alg>
                          <dgm:shape xmlns:r="http://schemas.openxmlformats.org/officeDocument/2006/relationships" type="conn" r:blip="" zOrderOff="-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bendDist" for="des" ptType="parTrans" refType="sp" fact="0.5"/>
                          </dgm:constrLst>
                          <dgm:ruleLst/>
                          <dgm:layoutNode name="composite3">
                            <dgm:alg type="composite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h" for="ch" forName="image3" refType="h" fact="0.8"/>
                              <dgm:constr type="w" for="ch" forName="image3" refType="h" refFor="ch" refForName="image3"/>
                              <dgm:constr type="t" for="ch" forName="image3" refType="h" fact="0.1"/>
                              <dgm:constr type="l" for="ch" forName="image3"/>
                              <dgm:constr type="w" for="ch" forName="text3" refType="w" fact="0.6"/>
                              <dgm:constr type="h" for="ch" forName="text3" refType="h" fact="0.8"/>
                              <dgm:constr type="t" for="ch" forName="text3" refType="w" fact="0.04"/>
                              <dgm:constr type="l" for="ch" forName="text3" refType="w" fact="0.4"/>
                            </dgm:constrLst>
                            <dgm:ruleLst/>
                            <dgm:layoutNode name="image3">
                              <dgm:alg type="sp"/>
                              <dgm:shape xmlns:r="http://schemas.openxmlformats.org/officeDocument/2006/relationships" type="ellipse" r:blip="" blipPhldr="1">
                                <dgm:adjLst/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revTx">
                              <dgm:varLst>
                                <dgm:chPref val="3"/>
                              </dgm:varLst>
                              <dgm:alg type="tx">
                                <dgm:param type="parTxLTRAlign" val="l"/>
                                <dgm:param type="parTxRTLAlign" val="r"/>
                              </dgm:alg>
                              <dgm:shape xmlns:r="http://schemas.openxmlformats.org/officeDocument/2006/relationships" type="rect" r:blip="">
                                <dgm:adjLst/>
                              </dgm:shape>
                              <dgm:presOf axis="self"/>
                              <dgm:constrLst>
                                <dgm:constr type="tMarg" refType="primFontSz" fact="0.3"/>
                                <dgm:constr type="bMarg" refType="primFontSz" fact="0.3"/>
                                <dgm:constr type="lMarg" refType="primFontSz" fact="0.3"/>
                                <dgm:constr type="rMarg" refType="primFontSz" fact="0.3"/>
                              </dgm:constrLst>
                              <dgm:ruleLst>
                                <dgm:rule type="primFontSz" val="5" fact="NaN" max="NaN"/>
                              </dgm:ruleLst>
                            </dgm:layoutNode>
                          </dgm:layoutNode>
                          <dgm:layoutNode name="hierChild4"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/>
                            <dgm:forEach name="repeat" axis="ch">
                              <dgm:forEach name="Name22" axis="self" ptType="parTrans" cnt="1">
                                <dgm:layoutNode name="Name23">
                                  <dgm:choose name="Name24">
                                    <dgm:if name="Name25" axis="self" func="depth" op="lte" val="4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image3"/>
                                        <dgm:param type="dstNode" val="image4"/>
                                      </dgm:alg>
                                    </dgm:if>
                                    <dgm:else name="Name26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image4"/>
                                        <dgm:param type="dstNode" val="image4"/>
                                      </dgm:alg>
                                    </dgm:else>
                                  </dgm:choose>
                                  <dgm:shape xmlns:r="http://schemas.openxmlformats.org/officeDocument/2006/relationships" type="conn" r:blip="" zOrderOff="-999">
                                    <dgm:adjLst/>
                                  </dgm:shape>
                                  <dgm:presOf axis="self"/>
                                  <dgm:constrLst>
                                    <dgm:constr type="begPad"/>
                                    <dgm:constr type="endPad"/>
                                  </dgm:constrLst>
                                  <dgm:ruleLst/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xmlns:r="http://schemas.openxmlformats.org/officeDocument/2006/relationships" r:blip="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Type="sp" fact="0.5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>
                                      <dgm:constr type="h" for="ch" forName="image4" refType="h" fact="0.8"/>
                                      <dgm:constr type="w" for="ch" forName="image4" refType="h" refFor="ch" refForName="image4"/>
                                      <dgm:constr type="t" for="ch" forName="image4" refType="h" fact="0.1"/>
                                      <dgm:constr type="l" for="ch" forName="image4"/>
                                      <dgm:constr type="w" for="ch" forName="text4" refType="w" fact="0.6"/>
                                      <dgm:constr type="h" for="ch" forName="text4" refType="h" fact="0.8"/>
                                      <dgm:constr type="t" for="ch" forName="text4" refType="w" fact="0.04"/>
                                      <dgm:constr type="l" for="ch" forName="text4" refType="w" fact="0.4"/>
                                    </dgm:constrLst>
                                    <dgm:ruleLst/>
                                    <dgm:layoutNode name="image4">
                                      <dgm:alg type="sp"/>
                                      <dgm:shape xmlns:r="http://schemas.openxmlformats.org/officeDocument/2006/relationships" type="ellipse" r:blip="" blipPhldr="1">
                                        <dgm:adjLst/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revTx">
                                      <dgm:varLst>
                                        <dgm:chPref val="3"/>
                                      </dgm:varLst>
                                      <dgm:alg type="tx">
                                        <dgm:param type="parTxLTRAlign" val="l"/>
                                        <dgm:param type="parTxRTLAlign" val="r"/>
                                      </dgm:alg>
                                      <dgm:shape xmlns:r="http://schemas.openxmlformats.org/officeDocument/2006/relationships" type="rect" r:blip="">
                                        <dgm:adjLst/>
                                      </dgm:shape>
                                      <dgm:presOf axis="self"/>
                                      <dgm:constrLst>
                                        <dgm:constr type="tMarg" refType="primFontSz" fact="0.3"/>
                                        <dgm:constr type="bMarg" refType="primFontSz" fact="0.3"/>
                                        <dgm:constr type="lMarg" refType="primFontSz" fact="0.3"/>
                                        <dgm:constr type="rMarg" refType="primFontSz" fact="0.3"/>
                                      </dgm:constrLst>
                                      <dgm:ruleLst>
                                        <dgm:rule type="primFontSz" val="5" fact="NaN" max="NaN"/>
                                      </dgm:ruleLst>
                                    </dgm:layoutNode>
                                  </dgm:layoutNode>
                                  <dgm:layoutNode name="hierChild5"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8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8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8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8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8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8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8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45720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8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64008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8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" name="Shape 4"/>
          <p:cNvSpPr txBox="1">
            <a:spLocks noGrp="1"/>
          </p:cNvSpPr>
          <p:nvPr>
            <p:ph type="dt" idx="10"/>
          </p:nvPr>
        </p:nvSpPr>
        <p:spPr>
          <a:xfrm>
            <a:off x="3884612" y="0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8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8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8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8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8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8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45720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8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64008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8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" name="Shape 5"/>
          <p:cNvSpPr>
            <a:spLocks noGrp="1" noRot="1" noChangeAspect="1"/>
          </p:cNvSpPr>
          <p:nvPr>
            <p:ph type="sldImg" idx="3"/>
          </p:nvPr>
        </p:nvSpPr>
        <p:spPr>
          <a:xfrm>
            <a:off x="2143125" y="685800"/>
            <a:ext cx="2571749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miter/>
            <a:headEnd type="none" w="med" len="med"/>
            <a:tailEnd type="none" w="med" len="med"/>
          </a:ln>
        </p:spPr>
      </p:sp>
      <p:sp>
        <p:nvSpPr>
          <p:cNvPr id="6" name="Shape 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spcBef>
                <a:spcPts val="0"/>
              </a:spcBef>
              <a:buFont typeface="Arial"/>
              <a:buNone/>
              <a:defRPr sz="1800" b="0" i="0" u="none" strike="noStrike" cap="none"/>
            </a:lvl1pPr>
            <a:lvl2pPr marL="457200" marR="0" lvl="1" indent="0" algn="l" rtl="0">
              <a:spcBef>
                <a:spcPts val="0"/>
              </a:spcBef>
              <a:buFont typeface="Arial"/>
              <a:buNone/>
              <a:defRPr sz="1800" b="0" i="0" u="none" strike="noStrike" cap="none"/>
            </a:lvl2pPr>
            <a:lvl3pPr marL="914400" marR="0" lvl="2" indent="0" algn="l" rtl="0">
              <a:spcBef>
                <a:spcPts val="0"/>
              </a:spcBef>
              <a:buFont typeface="Arial"/>
              <a:buNone/>
              <a:defRPr sz="1800" b="0" i="0" u="none" strike="noStrike" cap="none"/>
            </a:lvl3pPr>
            <a:lvl4pPr marL="1371600" marR="0" lvl="3" indent="0" algn="l" rtl="0">
              <a:spcBef>
                <a:spcPts val="0"/>
              </a:spcBef>
              <a:buFont typeface="Arial"/>
              <a:buNone/>
              <a:defRPr sz="1800" b="0" i="0" u="none" strike="noStrike" cap="none"/>
            </a:lvl4pPr>
            <a:lvl5pPr marL="1828800" marR="0" lvl="4" indent="0" algn="l" rtl="0">
              <a:spcBef>
                <a:spcPts val="0"/>
              </a:spcBef>
              <a:buFont typeface="Arial"/>
              <a:buNone/>
              <a:defRPr sz="1800" b="0" i="0" u="none" strike="noStrike" cap="none"/>
            </a:lvl5pPr>
            <a:lvl6pPr marL="2286000" marR="0" lvl="5" indent="0" algn="l" rtl="0">
              <a:spcBef>
                <a:spcPts val="0"/>
              </a:spcBef>
              <a:buFont typeface="Arial"/>
              <a:buNone/>
              <a:defRPr sz="1800" b="0" i="0" u="none" strike="noStrike" cap="none"/>
            </a:lvl6pPr>
            <a:lvl7pPr marL="2743200" marR="0" lvl="6" indent="0" algn="l" rtl="0">
              <a:spcBef>
                <a:spcPts val="0"/>
              </a:spcBef>
              <a:buFont typeface="Arial"/>
              <a:buNone/>
              <a:defRPr sz="1800" b="0" i="0" u="none" strike="noStrike" cap="none"/>
            </a:lvl7pPr>
            <a:lvl8pPr marL="3200400" marR="0" lvl="7" indent="0" algn="l" rtl="0">
              <a:spcBef>
                <a:spcPts val="0"/>
              </a:spcBef>
              <a:buFont typeface="Arial"/>
              <a:buNone/>
              <a:defRPr sz="1800" b="0" i="0" u="none" strike="noStrike" cap="none"/>
            </a:lvl8pPr>
            <a:lvl9pPr marL="3657600" marR="0" lvl="8" indent="0" algn="l" rtl="0">
              <a:spcBef>
                <a:spcPts val="0"/>
              </a:spcBef>
              <a:buFont typeface="Arial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ftr" idx="11"/>
          </p:nvPr>
        </p:nvSpPr>
        <p:spPr>
          <a:xfrm>
            <a:off x="0" y="8685210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8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8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8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8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8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8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8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45720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8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64008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8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3884612" y="8685210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lang="en-US" sz="1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294621543"/>
      </p:ext>
    </p:extLst>
  </p:cSld>
  <p:clrMap bg1="lt1" tx1="dk1" bg2="dk2" tx2="lt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Shape 85"/>
          <p:cNvSpPr>
            <a:spLocks noGrp="1" noRot="1" noChangeAspect="1"/>
          </p:cNvSpPr>
          <p:nvPr>
            <p:ph type="sldImg" idx="2"/>
          </p:nvPr>
        </p:nvSpPr>
        <p:spPr>
          <a:xfrm>
            <a:off x="2143125" y="685800"/>
            <a:ext cx="257175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/>
            <a:headEnd type="none" w="med" len="med"/>
            <a:tailEnd type="none" w="med" len="med"/>
          </a:ln>
        </p:spPr>
      </p:sp>
      <p:sp>
        <p:nvSpPr>
          <p:cNvPr id="86" name="Shape 8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Font typeface="Arial"/>
              <a:buNone/>
            </a:pPr>
            <a:endParaRPr sz="1800" b="0" i="0" u="none" strike="noStrike" cap="none"/>
          </a:p>
        </p:txBody>
      </p:sp>
      <p:sp>
        <p:nvSpPr>
          <p:cNvPr id="87" name="Shape 87"/>
          <p:cNvSpPr txBox="1"/>
          <p:nvPr/>
        </p:nvSpPr>
        <p:spPr>
          <a:xfrm>
            <a:off x="3884612" y="8685210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</a:t>
            </a:fld>
            <a:endParaRPr lang="en-US" sz="1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5738325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hape 16"/>
          <p:cNvSpPr txBox="1">
            <a:spLocks noGrp="1"/>
          </p:cNvSpPr>
          <p:nvPr>
            <p:ph type="dt" idx="10"/>
          </p:nvPr>
        </p:nvSpPr>
        <p:spPr>
          <a:xfrm>
            <a:off x="1644650" y="39968487"/>
            <a:ext cx="7681910" cy="3048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45720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64008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7" name="Shape 17"/>
          <p:cNvSpPr txBox="1">
            <a:spLocks noGrp="1"/>
          </p:cNvSpPr>
          <p:nvPr>
            <p:ph type="ftr" idx="11"/>
          </p:nvPr>
        </p:nvSpPr>
        <p:spPr>
          <a:xfrm>
            <a:off x="11247435" y="39968487"/>
            <a:ext cx="10425112" cy="3048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45720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64008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8" name="Shape 18"/>
          <p:cNvSpPr txBox="1">
            <a:spLocks noGrp="1"/>
          </p:cNvSpPr>
          <p:nvPr>
            <p:ph type="sldNum" idx="12"/>
          </p:nvPr>
        </p:nvSpPr>
        <p:spPr>
          <a:xfrm>
            <a:off x="23591837" y="39968487"/>
            <a:ext cx="7681910" cy="3048000"/>
          </a:xfrm>
          <a:prstGeom prst="rect">
            <a:avLst/>
          </a:prstGeom>
          <a:noFill/>
          <a:ln>
            <a:noFill/>
          </a:ln>
        </p:spPr>
        <p:txBody>
          <a:bodyPr lIns="428450" tIns="214225" rIns="428450" bIns="214225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fld id="{00000000-1234-1234-1234-123412341234}" type="slidenum">
              <a:rPr lang="en-US" sz="6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lang="en-US" sz="66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Shape 73"/>
          <p:cNvSpPr txBox="1">
            <a:spLocks noGrp="1"/>
          </p:cNvSpPr>
          <p:nvPr>
            <p:ph type="title"/>
          </p:nvPr>
        </p:nvSpPr>
        <p:spPr>
          <a:xfrm>
            <a:off x="1646235" y="1757360"/>
            <a:ext cx="29627511" cy="7315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457200" marR="0" lvl="5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914400" marR="0" lvl="6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1371600" marR="0" lvl="7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1828800" marR="0" lvl="8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4" name="Shape 74"/>
          <p:cNvSpPr txBox="1">
            <a:spLocks noGrp="1"/>
          </p:cNvSpPr>
          <p:nvPr>
            <p:ph type="body" idx="1"/>
          </p:nvPr>
        </p:nvSpPr>
        <p:spPr>
          <a:xfrm>
            <a:off x="1646235" y="10242550"/>
            <a:ext cx="29627511" cy="28963937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1606550" marR="0" lvl="0" indent="298450" algn="l" rtl="0">
              <a:lnSpc>
                <a:spcPct val="100000"/>
              </a:lnSpc>
              <a:spcBef>
                <a:spcPts val="3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5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3481388" marR="0" lvl="1" indent="309562" algn="l" rtl="0">
              <a:lnSpc>
                <a:spcPct val="100000"/>
              </a:lnSpc>
              <a:spcBef>
                <a:spcPts val="262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–"/>
              <a:defRPr sz="13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5356225" marR="0" lvl="2" indent="346075" algn="l" rtl="0">
              <a:lnSpc>
                <a:spcPct val="100000"/>
              </a:lnSpc>
              <a:spcBef>
                <a:spcPts val="224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7497763" marR="0" lvl="3" indent="122236" algn="l" rtl="0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–"/>
              <a:defRPr sz="9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9640888" marR="0" lvl="4" indent="112711" algn="l" rtl="0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9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10098088" marR="0" lvl="5" indent="112711" algn="l" rtl="0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9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10555288" marR="0" lvl="6" indent="112711" algn="l" rtl="0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9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11012488" marR="0" lvl="7" indent="112711" algn="l" rtl="0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9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11469688" marR="0" lvl="8" indent="112711" algn="l" rtl="0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9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5" name="Shape 75"/>
          <p:cNvSpPr txBox="1">
            <a:spLocks noGrp="1"/>
          </p:cNvSpPr>
          <p:nvPr>
            <p:ph type="dt" idx="10"/>
          </p:nvPr>
        </p:nvSpPr>
        <p:spPr>
          <a:xfrm>
            <a:off x="1644650" y="39968487"/>
            <a:ext cx="7681910" cy="3048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45720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64008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6" name="Shape 76"/>
          <p:cNvSpPr txBox="1">
            <a:spLocks noGrp="1"/>
          </p:cNvSpPr>
          <p:nvPr>
            <p:ph type="ftr" idx="11"/>
          </p:nvPr>
        </p:nvSpPr>
        <p:spPr>
          <a:xfrm>
            <a:off x="11247435" y="39968487"/>
            <a:ext cx="10425112" cy="3048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45720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64008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7" name="Shape 77"/>
          <p:cNvSpPr txBox="1">
            <a:spLocks noGrp="1"/>
          </p:cNvSpPr>
          <p:nvPr>
            <p:ph type="sldNum" idx="12"/>
          </p:nvPr>
        </p:nvSpPr>
        <p:spPr>
          <a:xfrm>
            <a:off x="23591837" y="39968487"/>
            <a:ext cx="7681910" cy="3048000"/>
          </a:xfrm>
          <a:prstGeom prst="rect">
            <a:avLst/>
          </a:prstGeom>
          <a:noFill/>
          <a:ln>
            <a:noFill/>
          </a:ln>
        </p:spPr>
        <p:txBody>
          <a:bodyPr lIns="428450" tIns="214225" rIns="428450" bIns="214225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fld id="{00000000-1234-1234-1234-123412341234}" type="slidenum">
              <a:rPr lang="en-US" sz="6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lang="en-US" sz="66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Shape 79"/>
          <p:cNvSpPr txBox="1">
            <a:spLocks noGrp="1"/>
          </p:cNvSpPr>
          <p:nvPr>
            <p:ph type="ctrTitle"/>
          </p:nvPr>
        </p:nvSpPr>
        <p:spPr>
          <a:xfrm>
            <a:off x="2469358" y="13635320"/>
            <a:ext cx="27979685" cy="940845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457200" marR="0" lvl="5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914400" marR="0" lvl="6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1371600" marR="0" lvl="7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1828800" marR="0" lvl="8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0" name="Shape 80"/>
          <p:cNvSpPr txBox="1">
            <a:spLocks noGrp="1"/>
          </p:cNvSpPr>
          <p:nvPr>
            <p:ph type="subTitle" idx="1"/>
          </p:nvPr>
        </p:nvSpPr>
        <p:spPr>
          <a:xfrm>
            <a:off x="4937523" y="24872579"/>
            <a:ext cx="23043355" cy="11214847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ctr" rtl="0">
              <a:lnSpc>
                <a:spcPct val="100000"/>
              </a:lnSpc>
              <a:spcBef>
                <a:spcPts val="30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5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ctr" rtl="0">
              <a:lnSpc>
                <a:spcPct val="100000"/>
              </a:lnSpc>
              <a:spcBef>
                <a:spcPts val="262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3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ctr" rtl="0">
              <a:lnSpc>
                <a:spcPct val="100000"/>
              </a:lnSpc>
              <a:spcBef>
                <a:spcPts val="224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ctr" rtl="0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9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ctr" rtl="0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9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ctr" rtl="0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9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ctr" rtl="0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9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ctr" rtl="0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9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ctr" rtl="0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9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1" name="Shape 81"/>
          <p:cNvSpPr txBox="1">
            <a:spLocks noGrp="1"/>
          </p:cNvSpPr>
          <p:nvPr>
            <p:ph type="dt" idx="10"/>
          </p:nvPr>
        </p:nvSpPr>
        <p:spPr>
          <a:xfrm>
            <a:off x="1644650" y="39968487"/>
            <a:ext cx="7681910" cy="3048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45720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64008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2" name="Shape 82"/>
          <p:cNvSpPr txBox="1">
            <a:spLocks noGrp="1"/>
          </p:cNvSpPr>
          <p:nvPr>
            <p:ph type="ftr" idx="11"/>
          </p:nvPr>
        </p:nvSpPr>
        <p:spPr>
          <a:xfrm>
            <a:off x="11247435" y="39968487"/>
            <a:ext cx="10425112" cy="3048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45720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64008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3" name="Shape 83"/>
          <p:cNvSpPr txBox="1">
            <a:spLocks noGrp="1"/>
          </p:cNvSpPr>
          <p:nvPr>
            <p:ph type="sldNum" idx="12"/>
          </p:nvPr>
        </p:nvSpPr>
        <p:spPr>
          <a:xfrm>
            <a:off x="23591837" y="39968487"/>
            <a:ext cx="7681910" cy="3048000"/>
          </a:xfrm>
          <a:prstGeom prst="rect">
            <a:avLst/>
          </a:prstGeom>
          <a:noFill/>
          <a:ln>
            <a:noFill/>
          </a:ln>
        </p:spPr>
        <p:txBody>
          <a:bodyPr lIns="428450" tIns="214225" rIns="428450" bIns="214225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fld id="{00000000-1234-1234-1234-123412341234}" type="slidenum">
              <a:rPr lang="en-US" sz="6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lang="en-US" sz="66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>
  <p:cSld name="Vertical Title and Text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Shape 20"/>
          <p:cNvSpPr txBox="1">
            <a:spLocks noGrp="1"/>
          </p:cNvSpPr>
          <p:nvPr>
            <p:ph type="title"/>
          </p:nvPr>
        </p:nvSpPr>
        <p:spPr>
          <a:xfrm rot="5400000">
            <a:off x="8844488" y="16778673"/>
            <a:ext cx="37450057" cy="7406877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457200" marR="0" lvl="5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914400" marR="0" lvl="6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1371600" marR="0" lvl="7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1828800" marR="0" lvl="8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1" name="Shape 21"/>
          <p:cNvSpPr txBox="1">
            <a:spLocks noGrp="1"/>
          </p:cNvSpPr>
          <p:nvPr>
            <p:ph type="body" idx="1"/>
          </p:nvPr>
        </p:nvSpPr>
        <p:spPr>
          <a:xfrm rot="5400000">
            <a:off x="-6026415" y="9428945"/>
            <a:ext cx="37450057" cy="22106334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1606550" marR="0" lvl="0" indent="298450" algn="l" rtl="0">
              <a:lnSpc>
                <a:spcPct val="100000"/>
              </a:lnSpc>
              <a:spcBef>
                <a:spcPts val="3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5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3481388" marR="0" lvl="1" indent="309562" algn="l" rtl="0">
              <a:lnSpc>
                <a:spcPct val="100000"/>
              </a:lnSpc>
              <a:spcBef>
                <a:spcPts val="262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–"/>
              <a:defRPr sz="13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5356225" marR="0" lvl="2" indent="346075" algn="l" rtl="0">
              <a:lnSpc>
                <a:spcPct val="100000"/>
              </a:lnSpc>
              <a:spcBef>
                <a:spcPts val="224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7497763" marR="0" lvl="3" indent="122236" algn="l" rtl="0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–"/>
              <a:defRPr sz="9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9640888" marR="0" lvl="4" indent="112711" algn="l" rtl="0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9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10098088" marR="0" lvl="5" indent="112711" algn="l" rtl="0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9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10555288" marR="0" lvl="6" indent="112711" algn="l" rtl="0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9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11012488" marR="0" lvl="7" indent="112711" algn="l" rtl="0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9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11469688" marR="0" lvl="8" indent="112711" algn="l" rtl="0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9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2" name="Shape 22"/>
          <p:cNvSpPr txBox="1">
            <a:spLocks noGrp="1"/>
          </p:cNvSpPr>
          <p:nvPr>
            <p:ph type="dt" idx="10"/>
          </p:nvPr>
        </p:nvSpPr>
        <p:spPr>
          <a:xfrm>
            <a:off x="1644650" y="39968487"/>
            <a:ext cx="7681910" cy="3048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45720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64008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3" name="Shape 23"/>
          <p:cNvSpPr txBox="1">
            <a:spLocks noGrp="1"/>
          </p:cNvSpPr>
          <p:nvPr>
            <p:ph type="ftr" idx="11"/>
          </p:nvPr>
        </p:nvSpPr>
        <p:spPr>
          <a:xfrm>
            <a:off x="11247435" y="39968487"/>
            <a:ext cx="10425112" cy="3048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45720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64008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4" name="Shape 24"/>
          <p:cNvSpPr txBox="1">
            <a:spLocks noGrp="1"/>
          </p:cNvSpPr>
          <p:nvPr>
            <p:ph type="sldNum" idx="12"/>
          </p:nvPr>
        </p:nvSpPr>
        <p:spPr>
          <a:xfrm>
            <a:off x="23591837" y="39968487"/>
            <a:ext cx="7681910" cy="3048000"/>
          </a:xfrm>
          <a:prstGeom prst="rect">
            <a:avLst/>
          </a:prstGeom>
          <a:noFill/>
          <a:ln>
            <a:noFill/>
          </a:ln>
        </p:spPr>
        <p:txBody>
          <a:bodyPr lIns="428450" tIns="214225" rIns="428450" bIns="214225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fld id="{00000000-1234-1234-1234-123412341234}" type="slidenum">
              <a:rPr lang="en-US" sz="6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lang="en-US" sz="66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>
  <p:cSld name="Title and Vertical Text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hape 26"/>
          <p:cNvSpPr txBox="1">
            <a:spLocks noGrp="1"/>
          </p:cNvSpPr>
          <p:nvPr>
            <p:ph type="title"/>
          </p:nvPr>
        </p:nvSpPr>
        <p:spPr>
          <a:xfrm>
            <a:off x="1646235" y="1757360"/>
            <a:ext cx="29627511" cy="7315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457200" marR="0" lvl="5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914400" marR="0" lvl="6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1371600" marR="0" lvl="7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1828800" marR="0" lvl="8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7" name="Shape 27"/>
          <p:cNvSpPr txBox="1">
            <a:spLocks noGrp="1"/>
          </p:cNvSpPr>
          <p:nvPr>
            <p:ph type="body" idx="1"/>
          </p:nvPr>
        </p:nvSpPr>
        <p:spPr>
          <a:xfrm rot="5400000">
            <a:off x="1978025" y="9910762"/>
            <a:ext cx="28963937" cy="29627511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1606550" marR="0" lvl="0" indent="298450" algn="l" rtl="0">
              <a:lnSpc>
                <a:spcPct val="100000"/>
              </a:lnSpc>
              <a:spcBef>
                <a:spcPts val="3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5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3481388" marR="0" lvl="1" indent="309562" algn="l" rtl="0">
              <a:lnSpc>
                <a:spcPct val="100000"/>
              </a:lnSpc>
              <a:spcBef>
                <a:spcPts val="262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–"/>
              <a:defRPr sz="13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5356225" marR="0" lvl="2" indent="346075" algn="l" rtl="0">
              <a:lnSpc>
                <a:spcPct val="100000"/>
              </a:lnSpc>
              <a:spcBef>
                <a:spcPts val="224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7497763" marR="0" lvl="3" indent="122236" algn="l" rtl="0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–"/>
              <a:defRPr sz="9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9640888" marR="0" lvl="4" indent="112711" algn="l" rtl="0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9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10098088" marR="0" lvl="5" indent="112711" algn="l" rtl="0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9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10555288" marR="0" lvl="6" indent="112711" algn="l" rtl="0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9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11012488" marR="0" lvl="7" indent="112711" algn="l" rtl="0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9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11469688" marR="0" lvl="8" indent="112711" algn="l" rtl="0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9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8" name="Shape 28"/>
          <p:cNvSpPr txBox="1">
            <a:spLocks noGrp="1"/>
          </p:cNvSpPr>
          <p:nvPr>
            <p:ph type="dt" idx="10"/>
          </p:nvPr>
        </p:nvSpPr>
        <p:spPr>
          <a:xfrm>
            <a:off x="1644650" y="39968487"/>
            <a:ext cx="7681910" cy="3048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45720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64008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9" name="Shape 29"/>
          <p:cNvSpPr txBox="1">
            <a:spLocks noGrp="1"/>
          </p:cNvSpPr>
          <p:nvPr>
            <p:ph type="ftr" idx="11"/>
          </p:nvPr>
        </p:nvSpPr>
        <p:spPr>
          <a:xfrm>
            <a:off x="11247435" y="39968487"/>
            <a:ext cx="10425112" cy="3048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45720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64008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0" name="Shape 30"/>
          <p:cNvSpPr txBox="1">
            <a:spLocks noGrp="1"/>
          </p:cNvSpPr>
          <p:nvPr>
            <p:ph type="sldNum" idx="12"/>
          </p:nvPr>
        </p:nvSpPr>
        <p:spPr>
          <a:xfrm>
            <a:off x="23591837" y="39968487"/>
            <a:ext cx="7681910" cy="3048000"/>
          </a:xfrm>
          <a:prstGeom prst="rect">
            <a:avLst/>
          </a:prstGeom>
          <a:noFill/>
          <a:ln>
            <a:noFill/>
          </a:ln>
        </p:spPr>
        <p:txBody>
          <a:bodyPr lIns="428450" tIns="214225" rIns="428450" bIns="214225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fld id="{00000000-1234-1234-1234-123412341234}" type="slidenum">
              <a:rPr lang="en-US" sz="6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lang="en-US" sz="66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>
  <p:cSld name="Picture with Caption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Shape 32"/>
          <p:cNvSpPr txBox="1">
            <a:spLocks noGrp="1"/>
          </p:cNvSpPr>
          <p:nvPr>
            <p:ph type="title"/>
          </p:nvPr>
        </p:nvSpPr>
        <p:spPr>
          <a:xfrm>
            <a:off x="6451998" y="30724287"/>
            <a:ext cx="19751276" cy="362622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457200" marR="0" lvl="5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914400" marR="0" lvl="6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1371600" marR="0" lvl="7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1828800" marR="0" lvl="8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3" name="Shape 33"/>
          <p:cNvSpPr>
            <a:spLocks noGrp="1"/>
          </p:cNvSpPr>
          <p:nvPr>
            <p:ph type="pic" idx="2"/>
          </p:nvPr>
        </p:nvSpPr>
        <p:spPr>
          <a:xfrm>
            <a:off x="6451998" y="3922057"/>
            <a:ext cx="19751276" cy="263338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4" name="Shape 34"/>
          <p:cNvSpPr txBox="1">
            <a:spLocks noGrp="1"/>
          </p:cNvSpPr>
          <p:nvPr>
            <p:ph type="body" idx="1"/>
          </p:nvPr>
        </p:nvSpPr>
        <p:spPr>
          <a:xfrm>
            <a:off x="6451998" y="34350512"/>
            <a:ext cx="19751276" cy="5152464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5" name="Shape 35"/>
          <p:cNvSpPr txBox="1">
            <a:spLocks noGrp="1"/>
          </p:cNvSpPr>
          <p:nvPr>
            <p:ph type="dt" idx="10"/>
          </p:nvPr>
        </p:nvSpPr>
        <p:spPr>
          <a:xfrm>
            <a:off x="1644650" y="39968487"/>
            <a:ext cx="7681910" cy="3048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45720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64008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6" name="Shape 36"/>
          <p:cNvSpPr txBox="1">
            <a:spLocks noGrp="1"/>
          </p:cNvSpPr>
          <p:nvPr>
            <p:ph type="ftr" idx="11"/>
          </p:nvPr>
        </p:nvSpPr>
        <p:spPr>
          <a:xfrm>
            <a:off x="11247435" y="39968487"/>
            <a:ext cx="10425112" cy="3048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45720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64008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7" name="Shape 37"/>
          <p:cNvSpPr txBox="1">
            <a:spLocks noGrp="1"/>
          </p:cNvSpPr>
          <p:nvPr>
            <p:ph type="sldNum" idx="12"/>
          </p:nvPr>
        </p:nvSpPr>
        <p:spPr>
          <a:xfrm>
            <a:off x="23591837" y="39968487"/>
            <a:ext cx="7681910" cy="3048000"/>
          </a:xfrm>
          <a:prstGeom prst="rect">
            <a:avLst/>
          </a:prstGeom>
          <a:noFill/>
          <a:ln>
            <a:noFill/>
          </a:ln>
        </p:spPr>
        <p:txBody>
          <a:bodyPr lIns="428450" tIns="214225" rIns="428450" bIns="214225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fld id="{00000000-1234-1234-1234-123412341234}" type="slidenum">
              <a:rPr lang="en-US" sz="6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lang="en-US" sz="66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>
  <p:cSld name="Content with Caption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Shape 39"/>
          <p:cNvSpPr txBox="1">
            <a:spLocks noGrp="1"/>
          </p:cNvSpPr>
          <p:nvPr>
            <p:ph type="title"/>
          </p:nvPr>
        </p:nvSpPr>
        <p:spPr>
          <a:xfrm>
            <a:off x="1645443" y="1748116"/>
            <a:ext cx="10829926" cy="7436224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457200" marR="0" lvl="5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914400" marR="0" lvl="6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1371600" marR="0" lvl="7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1828800" marR="0" lvl="8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0" name="Shape 40"/>
          <p:cNvSpPr txBox="1">
            <a:spLocks noGrp="1"/>
          </p:cNvSpPr>
          <p:nvPr>
            <p:ph type="body" idx="1"/>
          </p:nvPr>
        </p:nvSpPr>
        <p:spPr>
          <a:xfrm>
            <a:off x="12870656" y="1748116"/>
            <a:ext cx="18402298" cy="37459024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1606550" marR="0" lvl="0" indent="-1200150" algn="l" rtl="0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3481388" marR="0" lvl="1" indent="-992187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5356225" marR="0" lvl="2" indent="-771525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7497763" marR="0" lvl="3" indent="-817563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9640888" marR="0" lvl="4" indent="-827088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10098088" marR="0" lvl="5" indent="-827088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10555288" marR="0" lvl="6" indent="-827088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11012488" marR="0" lvl="7" indent="-827088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11469688" marR="0" lvl="8" indent="-827088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1" name="Shape 41"/>
          <p:cNvSpPr txBox="1">
            <a:spLocks noGrp="1"/>
          </p:cNvSpPr>
          <p:nvPr>
            <p:ph type="body" idx="2"/>
          </p:nvPr>
        </p:nvSpPr>
        <p:spPr>
          <a:xfrm>
            <a:off x="1645443" y="9184339"/>
            <a:ext cx="10829926" cy="300227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2" name="Shape 42"/>
          <p:cNvSpPr txBox="1">
            <a:spLocks noGrp="1"/>
          </p:cNvSpPr>
          <p:nvPr>
            <p:ph type="dt" idx="10"/>
          </p:nvPr>
        </p:nvSpPr>
        <p:spPr>
          <a:xfrm>
            <a:off x="1644650" y="39968487"/>
            <a:ext cx="7681910" cy="3048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45720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64008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3" name="Shape 43"/>
          <p:cNvSpPr txBox="1">
            <a:spLocks noGrp="1"/>
          </p:cNvSpPr>
          <p:nvPr>
            <p:ph type="ftr" idx="11"/>
          </p:nvPr>
        </p:nvSpPr>
        <p:spPr>
          <a:xfrm>
            <a:off x="11247435" y="39968487"/>
            <a:ext cx="10425112" cy="3048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45720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64008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4" name="Shape 44"/>
          <p:cNvSpPr txBox="1">
            <a:spLocks noGrp="1"/>
          </p:cNvSpPr>
          <p:nvPr>
            <p:ph type="sldNum" idx="12"/>
          </p:nvPr>
        </p:nvSpPr>
        <p:spPr>
          <a:xfrm>
            <a:off x="23591837" y="39968487"/>
            <a:ext cx="7681910" cy="3048000"/>
          </a:xfrm>
          <a:prstGeom prst="rect">
            <a:avLst/>
          </a:prstGeom>
          <a:noFill/>
          <a:ln>
            <a:noFill/>
          </a:ln>
        </p:spPr>
        <p:txBody>
          <a:bodyPr lIns="428450" tIns="214225" rIns="428450" bIns="214225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fld id="{00000000-1234-1234-1234-123412341234}" type="slidenum">
              <a:rPr lang="en-US" sz="6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lang="en-US" sz="66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Shape 46"/>
          <p:cNvSpPr txBox="1">
            <a:spLocks noGrp="1"/>
          </p:cNvSpPr>
          <p:nvPr>
            <p:ph type="title"/>
          </p:nvPr>
        </p:nvSpPr>
        <p:spPr>
          <a:xfrm>
            <a:off x="1646235" y="1757360"/>
            <a:ext cx="29627511" cy="7315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457200" marR="0" lvl="5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914400" marR="0" lvl="6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1371600" marR="0" lvl="7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1828800" marR="0" lvl="8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7" name="Shape 47"/>
          <p:cNvSpPr txBox="1">
            <a:spLocks noGrp="1"/>
          </p:cNvSpPr>
          <p:nvPr>
            <p:ph type="dt" idx="10"/>
          </p:nvPr>
        </p:nvSpPr>
        <p:spPr>
          <a:xfrm>
            <a:off x="1644650" y="39968487"/>
            <a:ext cx="7681910" cy="3048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45720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64008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8" name="Shape 48"/>
          <p:cNvSpPr txBox="1">
            <a:spLocks noGrp="1"/>
          </p:cNvSpPr>
          <p:nvPr>
            <p:ph type="ftr" idx="11"/>
          </p:nvPr>
        </p:nvSpPr>
        <p:spPr>
          <a:xfrm>
            <a:off x="11247435" y="39968487"/>
            <a:ext cx="10425112" cy="3048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45720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64008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9" name="Shape 49"/>
          <p:cNvSpPr txBox="1">
            <a:spLocks noGrp="1"/>
          </p:cNvSpPr>
          <p:nvPr>
            <p:ph type="sldNum" idx="12"/>
          </p:nvPr>
        </p:nvSpPr>
        <p:spPr>
          <a:xfrm>
            <a:off x="23591837" y="39968487"/>
            <a:ext cx="7681910" cy="3048000"/>
          </a:xfrm>
          <a:prstGeom prst="rect">
            <a:avLst/>
          </a:prstGeom>
          <a:noFill/>
          <a:ln>
            <a:noFill/>
          </a:ln>
        </p:spPr>
        <p:txBody>
          <a:bodyPr lIns="428450" tIns="214225" rIns="428450" bIns="214225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fld id="{00000000-1234-1234-1234-123412341234}" type="slidenum">
              <a:rPr lang="en-US" sz="6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lang="en-US" sz="66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>
  <p:cSld name="Comparison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 txBox="1">
            <a:spLocks noGrp="1"/>
          </p:cNvSpPr>
          <p:nvPr>
            <p:ph type="title"/>
          </p:nvPr>
        </p:nvSpPr>
        <p:spPr>
          <a:xfrm>
            <a:off x="1646235" y="1757360"/>
            <a:ext cx="29627511" cy="7315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457200" marR="0" lvl="5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914400" marR="0" lvl="6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1371600" marR="0" lvl="7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1828800" marR="0" lvl="8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2" name="Shape 52"/>
          <p:cNvSpPr txBox="1">
            <a:spLocks noGrp="1"/>
          </p:cNvSpPr>
          <p:nvPr>
            <p:ph type="body" idx="1"/>
          </p:nvPr>
        </p:nvSpPr>
        <p:spPr>
          <a:xfrm>
            <a:off x="1645442" y="9825317"/>
            <a:ext cx="14544675" cy="409462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20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3" name="Shape 53"/>
          <p:cNvSpPr txBox="1">
            <a:spLocks noGrp="1"/>
          </p:cNvSpPr>
          <p:nvPr>
            <p:ph type="body" idx="2"/>
          </p:nvPr>
        </p:nvSpPr>
        <p:spPr>
          <a:xfrm>
            <a:off x="1645442" y="13919948"/>
            <a:ext cx="14544675" cy="25287194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1606550" marR="0" lvl="0" indent="-130175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3481388" marR="0" lvl="1" indent="-1093787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5356225" marR="0" lvl="2" indent="-847725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7497763" marR="0" lvl="3" indent="-868363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9640888" marR="0" lvl="4" indent="-877888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10098088" marR="0" lvl="5" indent="-877888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10555288" marR="0" lvl="6" indent="-877888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11012488" marR="0" lvl="7" indent="-877888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11469688" marR="0" lvl="8" indent="-877888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4" name="Shape 54"/>
          <p:cNvSpPr txBox="1">
            <a:spLocks noGrp="1"/>
          </p:cNvSpPr>
          <p:nvPr>
            <p:ph type="body" idx="3"/>
          </p:nvPr>
        </p:nvSpPr>
        <p:spPr>
          <a:xfrm>
            <a:off x="16722328" y="9825317"/>
            <a:ext cx="14550627" cy="409462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20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5" name="Shape 55"/>
          <p:cNvSpPr txBox="1">
            <a:spLocks noGrp="1"/>
          </p:cNvSpPr>
          <p:nvPr>
            <p:ph type="body" idx="4"/>
          </p:nvPr>
        </p:nvSpPr>
        <p:spPr>
          <a:xfrm>
            <a:off x="16722328" y="13919948"/>
            <a:ext cx="14550627" cy="25287194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1606550" marR="0" lvl="0" indent="-130175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3481388" marR="0" lvl="1" indent="-1093787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5356225" marR="0" lvl="2" indent="-847725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7497763" marR="0" lvl="3" indent="-868363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9640888" marR="0" lvl="4" indent="-877888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10098088" marR="0" lvl="5" indent="-877888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10555288" marR="0" lvl="6" indent="-877888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11012488" marR="0" lvl="7" indent="-877888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11469688" marR="0" lvl="8" indent="-877888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6" name="Shape 56"/>
          <p:cNvSpPr txBox="1">
            <a:spLocks noGrp="1"/>
          </p:cNvSpPr>
          <p:nvPr>
            <p:ph type="dt" idx="10"/>
          </p:nvPr>
        </p:nvSpPr>
        <p:spPr>
          <a:xfrm>
            <a:off x="1644650" y="39968487"/>
            <a:ext cx="7681910" cy="3048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45720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64008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7" name="Shape 57"/>
          <p:cNvSpPr txBox="1">
            <a:spLocks noGrp="1"/>
          </p:cNvSpPr>
          <p:nvPr>
            <p:ph type="ftr" idx="11"/>
          </p:nvPr>
        </p:nvSpPr>
        <p:spPr>
          <a:xfrm>
            <a:off x="11247435" y="39968487"/>
            <a:ext cx="10425112" cy="3048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45720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64008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8" name="Shape 58"/>
          <p:cNvSpPr txBox="1">
            <a:spLocks noGrp="1"/>
          </p:cNvSpPr>
          <p:nvPr>
            <p:ph type="sldNum" idx="12"/>
          </p:nvPr>
        </p:nvSpPr>
        <p:spPr>
          <a:xfrm>
            <a:off x="23591837" y="39968487"/>
            <a:ext cx="7681910" cy="3048000"/>
          </a:xfrm>
          <a:prstGeom prst="rect">
            <a:avLst/>
          </a:prstGeom>
          <a:noFill/>
          <a:ln>
            <a:noFill/>
          </a:ln>
        </p:spPr>
        <p:txBody>
          <a:bodyPr lIns="428450" tIns="214225" rIns="428450" bIns="214225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fld id="{00000000-1234-1234-1234-123412341234}" type="slidenum">
              <a:rPr lang="en-US" sz="6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lang="en-US" sz="66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>
  <p:cSld name="Two Content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Shape 60"/>
          <p:cNvSpPr txBox="1">
            <a:spLocks noGrp="1"/>
          </p:cNvSpPr>
          <p:nvPr>
            <p:ph type="title"/>
          </p:nvPr>
        </p:nvSpPr>
        <p:spPr>
          <a:xfrm>
            <a:off x="1646235" y="1757360"/>
            <a:ext cx="29627511" cy="7315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457200" marR="0" lvl="5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914400" marR="0" lvl="6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1371600" marR="0" lvl="7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1828800" marR="0" lvl="8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1" name="Shape 61"/>
          <p:cNvSpPr txBox="1">
            <a:spLocks noGrp="1"/>
          </p:cNvSpPr>
          <p:nvPr>
            <p:ph type="body" idx="1"/>
          </p:nvPr>
        </p:nvSpPr>
        <p:spPr>
          <a:xfrm>
            <a:off x="1645443" y="10242177"/>
            <a:ext cx="14756605" cy="28964964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1606550" marR="0" lvl="0" indent="-1250950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3481388" marR="0" lvl="1" indent="-1042987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5356225" marR="0" lvl="2" indent="-822325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7497763" marR="0" lvl="3" indent="-842963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–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9640888" marR="0" lvl="4" indent="-852488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10098088" marR="0" lvl="5" indent="-852488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10555288" marR="0" lvl="6" indent="-852488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11012488" marR="0" lvl="7" indent="-852488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11469688" marR="0" lvl="8" indent="-852488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2" name="Shape 62"/>
          <p:cNvSpPr txBox="1">
            <a:spLocks noGrp="1"/>
          </p:cNvSpPr>
          <p:nvPr>
            <p:ph type="body" idx="2"/>
          </p:nvPr>
        </p:nvSpPr>
        <p:spPr>
          <a:xfrm>
            <a:off x="16516351" y="10242177"/>
            <a:ext cx="14756605" cy="28964964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1606550" marR="0" lvl="0" indent="-1250950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3481388" marR="0" lvl="1" indent="-1042987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5356225" marR="0" lvl="2" indent="-822325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7497763" marR="0" lvl="3" indent="-842963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–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9640888" marR="0" lvl="4" indent="-852488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10098088" marR="0" lvl="5" indent="-852488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10555288" marR="0" lvl="6" indent="-852488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11012488" marR="0" lvl="7" indent="-852488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11469688" marR="0" lvl="8" indent="-852488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3" name="Shape 63"/>
          <p:cNvSpPr txBox="1">
            <a:spLocks noGrp="1"/>
          </p:cNvSpPr>
          <p:nvPr>
            <p:ph type="dt" idx="10"/>
          </p:nvPr>
        </p:nvSpPr>
        <p:spPr>
          <a:xfrm>
            <a:off x="1644650" y="39968487"/>
            <a:ext cx="7681910" cy="3048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45720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64008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4" name="Shape 64"/>
          <p:cNvSpPr txBox="1">
            <a:spLocks noGrp="1"/>
          </p:cNvSpPr>
          <p:nvPr>
            <p:ph type="ftr" idx="11"/>
          </p:nvPr>
        </p:nvSpPr>
        <p:spPr>
          <a:xfrm>
            <a:off x="11247435" y="39968487"/>
            <a:ext cx="10425112" cy="3048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45720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64008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5" name="Shape 65"/>
          <p:cNvSpPr txBox="1">
            <a:spLocks noGrp="1"/>
          </p:cNvSpPr>
          <p:nvPr>
            <p:ph type="sldNum" idx="12"/>
          </p:nvPr>
        </p:nvSpPr>
        <p:spPr>
          <a:xfrm>
            <a:off x="23591837" y="39968487"/>
            <a:ext cx="7681910" cy="3048000"/>
          </a:xfrm>
          <a:prstGeom prst="rect">
            <a:avLst/>
          </a:prstGeom>
          <a:noFill/>
          <a:ln>
            <a:noFill/>
          </a:ln>
        </p:spPr>
        <p:txBody>
          <a:bodyPr lIns="428450" tIns="214225" rIns="428450" bIns="214225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fld id="{00000000-1234-1234-1234-123412341234}" type="slidenum">
              <a:rPr lang="en-US" sz="6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lang="en-US" sz="66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>
  <p:cSld name="Section Header"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Shape 67"/>
          <p:cNvSpPr txBox="1">
            <a:spLocks noGrp="1"/>
          </p:cNvSpPr>
          <p:nvPr>
            <p:ph type="title"/>
          </p:nvPr>
        </p:nvSpPr>
        <p:spPr>
          <a:xfrm>
            <a:off x="2600325" y="28205209"/>
            <a:ext cx="27980878" cy="8715934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40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457200" marR="0" lvl="5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914400" marR="0" lvl="6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1371600" marR="0" lvl="7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1828800" marR="0" lvl="8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8" name="Shape 68"/>
          <p:cNvSpPr txBox="1">
            <a:spLocks noGrp="1"/>
          </p:cNvSpPr>
          <p:nvPr>
            <p:ph type="body" idx="1"/>
          </p:nvPr>
        </p:nvSpPr>
        <p:spPr>
          <a:xfrm>
            <a:off x="2600325" y="18604006"/>
            <a:ext cx="27980878" cy="9601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9" name="Shape 69"/>
          <p:cNvSpPr txBox="1">
            <a:spLocks noGrp="1"/>
          </p:cNvSpPr>
          <p:nvPr>
            <p:ph type="dt" idx="10"/>
          </p:nvPr>
        </p:nvSpPr>
        <p:spPr>
          <a:xfrm>
            <a:off x="1644650" y="39968487"/>
            <a:ext cx="7681910" cy="3048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45720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64008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0" name="Shape 70"/>
          <p:cNvSpPr txBox="1">
            <a:spLocks noGrp="1"/>
          </p:cNvSpPr>
          <p:nvPr>
            <p:ph type="ftr" idx="11"/>
          </p:nvPr>
        </p:nvSpPr>
        <p:spPr>
          <a:xfrm>
            <a:off x="11247435" y="39968487"/>
            <a:ext cx="10425112" cy="3048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45720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64008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1" name="Shape 71"/>
          <p:cNvSpPr txBox="1">
            <a:spLocks noGrp="1"/>
          </p:cNvSpPr>
          <p:nvPr>
            <p:ph type="sldNum" idx="12"/>
          </p:nvPr>
        </p:nvSpPr>
        <p:spPr>
          <a:xfrm>
            <a:off x="23591837" y="39968487"/>
            <a:ext cx="7681910" cy="3048000"/>
          </a:xfrm>
          <a:prstGeom prst="rect">
            <a:avLst/>
          </a:prstGeom>
          <a:noFill/>
          <a:ln>
            <a:noFill/>
          </a:ln>
        </p:spPr>
        <p:txBody>
          <a:bodyPr lIns="428450" tIns="214225" rIns="428450" bIns="214225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fld id="{00000000-1234-1234-1234-123412341234}" type="slidenum">
              <a:rPr lang="en-US" sz="6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lang="en-US" sz="66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 txBox="1">
            <a:spLocks noGrp="1"/>
          </p:cNvSpPr>
          <p:nvPr>
            <p:ph type="title"/>
          </p:nvPr>
        </p:nvSpPr>
        <p:spPr>
          <a:xfrm>
            <a:off x="1646235" y="1757360"/>
            <a:ext cx="29627511" cy="7315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457200" marR="0" lvl="5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914400" marR="0" lvl="6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1371600" marR="0" lvl="7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1828800" marR="0" lvl="8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" name="Shape 11"/>
          <p:cNvSpPr txBox="1">
            <a:spLocks noGrp="1"/>
          </p:cNvSpPr>
          <p:nvPr>
            <p:ph type="body" idx="1"/>
          </p:nvPr>
        </p:nvSpPr>
        <p:spPr>
          <a:xfrm>
            <a:off x="1646235" y="10242550"/>
            <a:ext cx="29627511" cy="28963937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1606550" marR="0" lvl="0" indent="298450" algn="l" rtl="0">
              <a:lnSpc>
                <a:spcPct val="100000"/>
              </a:lnSpc>
              <a:spcBef>
                <a:spcPts val="3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5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3481388" marR="0" lvl="1" indent="309562" algn="l" rtl="0">
              <a:lnSpc>
                <a:spcPct val="100000"/>
              </a:lnSpc>
              <a:spcBef>
                <a:spcPts val="262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–"/>
              <a:defRPr sz="13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5356225" marR="0" lvl="2" indent="346075" algn="l" rtl="0">
              <a:lnSpc>
                <a:spcPct val="100000"/>
              </a:lnSpc>
              <a:spcBef>
                <a:spcPts val="224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7497763" marR="0" lvl="3" indent="122236" algn="l" rtl="0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–"/>
              <a:defRPr sz="9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9640888" marR="0" lvl="4" indent="112711" algn="l" rtl="0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9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10098088" marR="0" lvl="5" indent="112711" algn="l" rtl="0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9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10555288" marR="0" lvl="6" indent="112711" algn="l" rtl="0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9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11012488" marR="0" lvl="7" indent="112711" algn="l" rtl="0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9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11469688" marR="0" lvl="8" indent="112711" algn="l" rtl="0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9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" name="Shape 12"/>
          <p:cNvSpPr txBox="1">
            <a:spLocks noGrp="1"/>
          </p:cNvSpPr>
          <p:nvPr>
            <p:ph type="dt" idx="10"/>
          </p:nvPr>
        </p:nvSpPr>
        <p:spPr>
          <a:xfrm>
            <a:off x="1644650" y="39968487"/>
            <a:ext cx="7681910" cy="3048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45720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64008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" name="Shape 13"/>
          <p:cNvSpPr txBox="1">
            <a:spLocks noGrp="1"/>
          </p:cNvSpPr>
          <p:nvPr>
            <p:ph type="ftr" idx="11"/>
          </p:nvPr>
        </p:nvSpPr>
        <p:spPr>
          <a:xfrm>
            <a:off x="11247435" y="39968487"/>
            <a:ext cx="10425112" cy="3048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45720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64008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" name="Shape 14"/>
          <p:cNvSpPr txBox="1">
            <a:spLocks noGrp="1"/>
          </p:cNvSpPr>
          <p:nvPr>
            <p:ph type="sldNum" idx="12"/>
          </p:nvPr>
        </p:nvSpPr>
        <p:spPr>
          <a:xfrm>
            <a:off x="23591837" y="39968487"/>
            <a:ext cx="7681910" cy="3048000"/>
          </a:xfrm>
          <a:prstGeom prst="rect">
            <a:avLst/>
          </a:prstGeom>
          <a:noFill/>
          <a:ln>
            <a:noFill/>
          </a:ln>
        </p:spPr>
        <p:txBody>
          <a:bodyPr lIns="428450" tIns="214225" rIns="428450" bIns="214225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fld id="{00000000-1234-1234-1234-123412341234}" type="slidenum">
              <a:rPr lang="en-US" sz="6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lang="en-US" sz="66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9" Type="http://schemas.openxmlformats.org/officeDocument/2006/relationships/image" Target="../media/image7.png"/><Relationship Id="rId20" Type="http://schemas.openxmlformats.org/officeDocument/2006/relationships/image" Target="../media/image18.png"/><Relationship Id="rId21" Type="http://schemas.openxmlformats.org/officeDocument/2006/relationships/diagramData" Target="../diagrams/data1.xml"/><Relationship Id="rId22" Type="http://schemas.openxmlformats.org/officeDocument/2006/relationships/diagramLayout" Target="../diagrams/layout1.xml"/><Relationship Id="rId23" Type="http://schemas.openxmlformats.org/officeDocument/2006/relationships/diagramQuickStyle" Target="../diagrams/quickStyle1.xml"/><Relationship Id="rId24" Type="http://schemas.openxmlformats.org/officeDocument/2006/relationships/diagramColors" Target="../diagrams/colors1.xml"/><Relationship Id="rId25" Type="http://schemas.microsoft.com/office/2007/relationships/diagramDrawing" Target="../diagrams/drawing1.xml"/><Relationship Id="rId26" Type="http://schemas.openxmlformats.org/officeDocument/2006/relationships/image" Target="../media/image29.png"/><Relationship Id="rId27" Type="http://schemas.openxmlformats.org/officeDocument/2006/relationships/image" Target="../media/image30.png"/><Relationship Id="rId28" Type="http://schemas.openxmlformats.org/officeDocument/2006/relationships/image" Target="../media/image31.png"/><Relationship Id="rId29" Type="http://schemas.openxmlformats.org/officeDocument/2006/relationships/image" Target="../media/image32.png"/><Relationship Id="rId30" Type="http://schemas.openxmlformats.org/officeDocument/2006/relationships/image" Target="../media/image33.png"/><Relationship Id="rId31" Type="http://schemas.openxmlformats.org/officeDocument/2006/relationships/image" Target="../media/image34.png"/><Relationship Id="rId10" Type="http://schemas.openxmlformats.org/officeDocument/2006/relationships/image" Target="../media/image8.png"/><Relationship Id="rId11" Type="http://schemas.openxmlformats.org/officeDocument/2006/relationships/image" Target="../media/image9.png"/><Relationship Id="rId12" Type="http://schemas.openxmlformats.org/officeDocument/2006/relationships/image" Target="../media/image10.png"/><Relationship Id="rId13" Type="http://schemas.openxmlformats.org/officeDocument/2006/relationships/image" Target="../media/image11.png"/><Relationship Id="rId14" Type="http://schemas.openxmlformats.org/officeDocument/2006/relationships/image" Target="../media/image12.png"/><Relationship Id="rId15" Type="http://schemas.openxmlformats.org/officeDocument/2006/relationships/image" Target="../media/image13.png"/><Relationship Id="rId16" Type="http://schemas.openxmlformats.org/officeDocument/2006/relationships/image" Target="../media/image14.png"/><Relationship Id="rId17" Type="http://schemas.openxmlformats.org/officeDocument/2006/relationships/image" Target="../media/image15.png"/><Relationship Id="rId18" Type="http://schemas.openxmlformats.org/officeDocument/2006/relationships/image" Target="../media/image16.png"/><Relationship Id="rId19" Type="http://schemas.openxmlformats.org/officeDocument/2006/relationships/image" Target="../media/image17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Relationship Id="rId4" Type="http://schemas.openxmlformats.org/officeDocument/2006/relationships/image" Target="../media/image2.png"/><Relationship Id="rId5" Type="http://schemas.openxmlformats.org/officeDocument/2006/relationships/image" Target="../media/image3.png"/><Relationship Id="rId6" Type="http://schemas.openxmlformats.org/officeDocument/2006/relationships/image" Target="../media/image4.png"/><Relationship Id="rId7" Type="http://schemas.openxmlformats.org/officeDocument/2006/relationships/image" Target="../media/image5.png"/><Relationship Id="rId8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854"/>
            <a:ext cx="32918400" cy="44067146"/>
          </a:xfrm>
          <a:prstGeom prst="rect">
            <a:avLst/>
          </a:prstGeom>
          <a:effectLst>
            <a:outerShdw sx="1000" sy="1000" algn="ctr" rotWithShape="0">
              <a:srgbClr val="000000"/>
            </a:outerShdw>
            <a:reflection endPos="0" dir="5400000" sy="-100000" algn="bl" rotWithShape="0"/>
          </a:effectLst>
        </p:spPr>
      </p:pic>
      <p:pic>
        <p:nvPicPr>
          <p:cNvPr id="33" name="Picture 32" descr="meshball.png"/>
          <p:cNvPicPr>
            <a:picLocks noChangeAspect="1"/>
          </p:cNvPicPr>
          <p:nvPr/>
        </p:nvPicPr>
        <p:blipFill>
          <a:blip r:embed="rId4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28675" y="5531630"/>
            <a:ext cx="21638204" cy="21638204"/>
          </a:xfrm>
          <a:prstGeom prst="rect">
            <a:avLst/>
          </a:prstGeom>
          <a:effectLst>
            <a:outerShdw sx="1000" sy="1000" algn="ctr" rotWithShape="0">
              <a:srgbClr val="000000"/>
            </a:outerShdw>
            <a:reflection endPos="0" dir="5400000" sy="-100000" algn="bl" rotWithShape="0"/>
          </a:effectLst>
        </p:spPr>
      </p:pic>
      <p:sp>
        <p:nvSpPr>
          <p:cNvPr id="54" name="Shape 96"/>
          <p:cNvSpPr txBox="1"/>
          <p:nvPr/>
        </p:nvSpPr>
        <p:spPr>
          <a:xfrm>
            <a:off x="11333388" y="6598257"/>
            <a:ext cx="20920425" cy="6086443"/>
          </a:xfrm>
          <a:prstGeom prst="rect">
            <a:avLst/>
          </a:prstGeom>
          <a:solidFill>
            <a:srgbClr val="FFFFFF">
              <a:alpha val="85000"/>
            </a:srgbClr>
          </a:solidFill>
          <a:ln w="12700" cap="flat" cmpd="sng">
            <a:solidFill>
              <a:srgbClr val="105497"/>
            </a:solidFill>
            <a:prstDash val="solid"/>
            <a:miter/>
            <a:headEnd type="none" w="med" len="med"/>
            <a:tailEnd type="none" w="med" len="med"/>
          </a:ln>
          <a:effectLst/>
        </p:spPr>
        <p:txBody>
          <a:bodyPr lIns="98650" tIns="49325" rIns="98650" bIns="49325" anchor="t" anchorCtr="0">
            <a:noAutofit/>
          </a:bodyPr>
          <a:lstStyle/>
          <a:p>
            <a:pPr>
              <a:lnSpc>
                <a:spcPct val="110000"/>
              </a:lnSpc>
              <a:buClr>
                <a:srgbClr val="336699"/>
              </a:buClr>
            </a:pPr>
            <a:endParaRPr lang="en-US" sz="3600" dirty="0" smtClean="0">
              <a:solidFill>
                <a:srgbClr val="336699"/>
              </a:solidFill>
              <a:latin typeface="Trebuchet MS"/>
              <a:cs typeface="Trebuchet MS"/>
            </a:endParaRPr>
          </a:p>
          <a:p>
            <a:pPr>
              <a:lnSpc>
                <a:spcPct val="110000"/>
              </a:lnSpc>
              <a:buClr>
                <a:srgbClr val="336699"/>
              </a:buClr>
            </a:pPr>
            <a:endParaRPr lang="en-US" sz="3600" dirty="0" smtClean="0">
              <a:solidFill>
                <a:srgbClr val="336699"/>
              </a:solidFill>
              <a:latin typeface="Trebuchet MS"/>
              <a:cs typeface="Trebuchet MS"/>
            </a:endParaRPr>
          </a:p>
          <a:p>
            <a:pPr>
              <a:lnSpc>
                <a:spcPct val="110000"/>
              </a:lnSpc>
              <a:buClr>
                <a:srgbClr val="336699"/>
              </a:buClr>
            </a:pPr>
            <a:endParaRPr lang="en-US" sz="3600" dirty="0">
              <a:solidFill>
                <a:srgbClr val="336699"/>
              </a:solidFill>
              <a:latin typeface="Trebuchet MS"/>
              <a:cs typeface="Trebuchet MS"/>
            </a:endParaRPr>
          </a:p>
          <a:p>
            <a:pPr>
              <a:lnSpc>
                <a:spcPct val="110000"/>
              </a:lnSpc>
              <a:buClr>
                <a:srgbClr val="336699"/>
              </a:buClr>
            </a:pPr>
            <a:endParaRPr lang="en-US" sz="3600" dirty="0" smtClean="0">
              <a:solidFill>
                <a:srgbClr val="336699"/>
              </a:solidFill>
              <a:latin typeface="Trebuchet MS"/>
              <a:cs typeface="Trebuchet MS"/>
            </a:endParaRPr>
          </a:p>
          <a:p>
            <a:pPr>
              <a:lnSpc>
                <a:spcPct val="110000"/>
              </a:lnSpc>
              <a:buClr>
                <a:srgbClr val="336699"/>
              </a:buClr>
            </a:pPr>
            <a:endParaRPr lang="en-US" sz="3600" dirty="0">
              <a:solidFill>
                <a:srgbClr val="336699"/>
              </a:solidFill>
              <a:latin typeface="Trebuchet MS"/>
              <a:cs typeface="Trebuchet MS"/>
            </a:endParaRPr>
          </a:p>
          <a:p>
            <a:pPr marL="571500" lvl="0" indent="-571500">
              <a:lnSpc>
                <a:spcPct val="110000"/>
              </a:lnSpc>
              <a:buClr>
                <a:srgbClr val="336699"/>
              </a:buClr>
              <a:buFont typeface="Wingdings" charset="2"/>
              <a:buChar char="v"/>
            </a:pPr>
            <a:endParaRPr lang="en-US" sz="3600" dirty="0">
              <a:solidFill>
                <a:srgbClr val="336699"/>
              </a:solidFill>
              <a:latin typeface="Trebuchet MS"/>
              <a:cs typeface="Trebuchet MS"/>
            </a:endParaRPr>
          </a:p>
          <a:p>
            <a:pPr lvl="0">
              <a:lnSpc>
                <a:spcPct val="110000"/>
              </a:lnSpc>
              <a:buClr>
                <a:srgbClr val="336699"/>
              </a:buClr>
            </a:pPr>
            <a:endParaRPr sz="3600" i="0" u="none" strike="noStrike" cap="none" dirty="0">
              <a:solidFill>
                <a:srgbClr val="33669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0" name="Shape 90"/>
          <p:cNvSpPr txBox="1"/>
          <p:nvPr/>
        </p:nvSpPr>
        <p:spPr>
          <a:xfrm>
            <a:off x="317500" y="3391036"/>
            <a:ext cx="13164695" cy="2396741"/>
          </a:xfrm>
          <a:prstGeom prst="rect">
            <a:avLst/>
          </a:prstGeom>
          <a:solidFill>
            <a:srgbClr val="FFFFFF"/>
          </a:solidFill>
          <a:ln>
            <a:solidFill>
              <a:schemeClr val="bg1"/>
            </a:solidFill>
          </a:ln>
          <a:effectLst/>
        </p:spPr>
        <p:txBody>
          <a:bodyPr lIns="98650" tIns="49325" rIns="98650" bIns="49325" anchor="t" anchorCtr="0">
            <a:noAutofit/>
          </a:bodyPr>
          <a:lstStyle/>
          <a:p>
            <a: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33CC"/>
              </a:buClr>
              <a:buSzPct val="25000"/>
              <a:buFont typeface="Arial"/>
              <a:buNone/>
            </a:pPr>
            <a:r>
              <a:rPr lang="en-US" sz="3600" b="1" u="none" strike="noStrike" cap="none" dirty="0" smtClean="0">
                <a:solidFill>
                  <a:schemeClr val="tx1"/>
                </a:solidFill>
                <a:latin typeface="Trebuchet MS"/>
                <a:ea typeface="Trebuchet MS"/>
                <a:cs typeface="Trebuchet MS"/>
                <a:sym typeface="Trebuchet MS"/>
              </a:rPr>
              <a:t>Student</a:t>
            </a:r>
            <a:r>
              <a:rPr lang="en-US" sz="3600" b="1" u="none" strike="noStrike" cap="none" dirty="0">
                <a:solidFill>
                  <a:schemeClr val="tx1"/>
                </a:solidFill>
                <a:latin typeface="Trebuchet MS"/>
                <a:ea typeface="Trebuchet MS"/>
                <a:cs typeface="Trebuchet MS"/>
                <a:sym typeface="Trebuchet MS"/>
              </a:rPr>
              <a:t>: </a:t>
            </a:r>
            <a:r>
              <a:rPr lang="en-US" sz="3600" dirty="0" smtClean="0">
                <a:solidFill>
                  <a:schemeClr val="tx1"/>
                </a:solidFill>
                <a:latin typeface="Trebuchet MS"/>
                <a:ea typeface="Trebuchet MS"/>
                <a:cs typeface="Trebuchet MS"/>
                <a:sym typeface="Trebuchet MS"/>
              </a:rPr>
              <a:t>Paola </a:t>
            </a:r>
            <a:r>
              <a:rPr lang="en-US" sz="3600" dirty="0">
                <a:solidFill>
                  <a:schemeClr val="tx1"/>
                </a:solidFill>
                <a:latin typeface="Trebuchet MS"/>
                <a:ea typeface="Trebuchet MS"/>
                <a:cs typeface="Trebuchet MS"/>
                <a:sym typeface="Trebuchet MS"/>
              </a:rPr>
              <a:t>Jiron</a:t>
            </a:r>
            <a:r>
              <a:rPr lang="en-US" sz="3600" u="none" strike="noStrike" cap="none" dirty="0">
                <a:solidFill>
                  <a:schemeClr val="tx1"/>
                </a:solidFill>
                <a:latin typeface="Trebuchet MS"/>
                <a:ea typeface="Trebuchet MS"/>
                <a:cs typeface="Trebuchet MS"/>
                <a:sym typeface="Trebuchet MS"/>
              </a:rPr>
              <a:t>, Florida International University</a:t>
            </a:r>
          </a:p>
          <a:p>
            <a:pPr>
              <a:buClr>
                <a:srgbClr val="3333CC"/>
              </a:buClr>
              <a:buSzPct val="25000"/>
            </a:pPr>
            <a:r>
              <a:rPr lang="en-US" sz="3600" b="1" u="none" strike="noStrike" cap="none" dirty="0" smtClean="0">
                <a:solidFill>
                  <a:schemeClr val="tx1"/>
                </a:solidFill>
                <a:latin typeface="Trebuchet MS"/>
                <a:ea typeface="Trebuchet MS"/>
                <a:cs typeface="Trebuchet MS"/>
                <a:sym typeface="Trebuchet MS"/>
              </a:rPr>
              <a:t>Mentor: </a:t>
            </a:r>
            <a:r>
              <a:rPr lang="en-US" sz="3600" dirty="0" smtClean="0">
                <a:solidFill>
                  <a:schemeClr val="tx1"/>
                </a:solidFill>
                <a:latin typeface="Trebuchet MS"/>
                <a:ea typeface="Trebuchet MS"/>
                <a:cs typeface="Trebuchet MS"/>
                <a:sym typeface="Trebuchet MS"/>
              </a:rPr>
              <a:t>Dr</a:t>
            </a:r>
            <a:r>
              <a:rPr lang="en-US" sz="3600" dirty="0">
                <a:solidFill>
                  <a:schemeClr val="tx1"/>
                </a:solidFill>
                <a:latin typeface="Trebuchet MS"/>
                <a:ea typeface="Trebuchet MS"/>
                <a:cs typeface="Trebuchet MS"/>
                <a:sym typeface="Trebuchet MS"/>
              </a:rPr>
              <a:t>. Francisco </a:t>
            </a:r>
            <a:r>
              <a:rPr lang="en-US" sz="3600" dirty="0" smtClean="0">
                <a:solidFill>
                  <a:schemeClr val="tx1"/>
                </a:solidFill>
                <a:latin typeface="Trebuchet MS"/>
                <a:ea typeface="Trebuchet MS"/>
                <a:cs typeface="Trebuchet MS"/>
                <a:sym typeface="Trebuchet MS"/>
              </a:rPr>
              <a:t>Ortega</a:t>
            </a:r>
            <a:r>
              <a:rPr lang="en-US" sz="3600" dirty="0">
                <a:solidFill>
                  <a:schemeClr val="tx1"/>
                </a:solidFill>
                <a:latin typeface="Trebuchet MS"/>
                <a:ea typeface="Trebuchet MS"/>
                <a:cs typeface="Trebuchet MS"/>
                <a:sym typeface="Trebuchet MS"/>
              </a:rPr>
              <a:t>, Florida International </a:t>
            </a:r>
            <a:r>
              <a:rPr lang="en-US" sz="3600" dirty="0" smtClean="0">
                <a:solidFill>
                  <a:schemeClr val="tx1"/>
                </a:solidFill>
                <a:latin typeface="Trebuchet MS"/>
                <a:ea typeface="Trebuchet MS"/>
                <a:cs typeface="Trebuchet MS"/>
                <a:sym typeface="Trebuchet MS"/>
              </a:rPr>
              <a:t>University</a:t>
            </a:r>
          </a:p>
          <a:p>
            <a:pPr>
              <a:buClr>
                <a:srgbClr val="3333CC"/>
              </a:buClr>
              <a:buSzPct val="25000"/>
            </a:pPr>
            <a:r>
              <a:rPr lang="en-US" sz="3600" b="1" dirty="0" smtClean="0">
                <a:solidFill>
                  <a:schemeClr val="tx1"/>
                </a:solidFill>
                <a:latin typeface="Trebuchet MS"/>
                <a:ea typeface="Trebuchet MS"/>
                <a:cs typeface="Trebuchet MS"/>
                <a:sym typeface="Trebuchet MS"/>
              </a:rPr>
              <a:t>Mentor</a:t>
            </a:r>
            <a:r>
              <a:rPr lang="en-US" sz="3600" b="1" dirty="0">
                <a:solidFill>
                  <a:schemeClr val="tx1"/>
                </a:solidFill>
                <a:latin typeface="Trebuchet MS"/>
                <a:ea typeface="Trebuchet MS"/>
                <a:cs typeface="Trebuchet MS"/>
                <a:sym typeface="Trebuchet MS"/>
              </a:rPr>
              <a:t>: </a:t>
            </a:r>
            <a:r>
              <a:rPr lang="en-US" sz="3600" dirty="0">
                <a:solidFill>
                  <a:schemeClr val="tx1"/>
                </a:solidFill>
                <a:latin typeface="Trebuchet MS"/>
                <a:ea typeface="Trebuchet MS"/>
                <a:cs typeface="Trebuchet MS"/>
                <a:sym typeface="Trebuchet MS"/>
              </a:rPr>
              <a:t>Mohsen </a:t>
            </a:r>
            <a:r>
              <a:rPr lang="en-US" sz="3600" dirty="0" smtClean="0">
                <a:solidFill>
                  <a:schemeClr val="tx1"/>
                </a:solidFill>
                <a:latin typeface="Trebuchet MS"/>
                <a:ea typeface="Trebuchet MS"/>
                <a:cs typeface="Trebuchet MS"/>
                <a:sym typeface="Trebuchet MS"/>
              </a:rPr>
              <a:t>Taheri</a:t>
            </a:r>
            <a:r>
              <a:rPr lang="en-US" sz="3600" dirty="0">
                <a:solidFill>
                  <a:schemeClr val="tx1"/>
                </a:solidFill>
                <a:latin typeface="Trebuchet MS"/>
                <a:ea typeface="Trebuchet MS"/>
                <a:cs typeface="Trebuchet MS"/>
                <a:sym typeface="Trebuchet MS"/>
              </a:rPr>
              <a:t>, Florida International University</a:t>
            </a:r>
          </a:p>
          <a:p>
            <a: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33CC"/>
              </a:buClr>
              <a:buSzPct val="25000"/>
              <a:buFont typeface="Arial"/>
              <a:buNone/>
            </a:pPr>
            <a:r>
              <a:rPr lang="en-US" sz="3600" b="1" u="none" strike="noStrike" cap="none" dirty="0" smtClean="0">
                <a:solidFill>
                  <a:schemeClr val="tx1"/>
                </a:solidFill>
                <a:latin typeface="Trebuchet MS"/>
                <a:ea typeface="Trebuchet MS"/>
                <a:cs typeface="Trebuchet MS"/>
                <a:sym typeface="Trebuchet MS"/>
              </a:rPr>
              <a:t>Instructor</a:t>
            </a:r>
            <a:r>
              <a:rPr lang="en-US" sz="3600" b="1" u="none" strike="noStrike" cap="none" dirty="0">
                <a:solidFill>
                  <a:schemeClr val="tx1"/>
                </a:solidFill>
                <a:latin typeface="Trebuchet MS"/>
                <a:ea typeface="Trebuchet MS"/>
                <a:cs typeface="Trebuchet MS"/>
                <a:sym typeface="Trebuchet MS"/>
              </a:rPr>
              <a:t>: </a:t>
            </a:r>
            <a:r>
              <a:rPr lang="en-US" sz="3600" u="none" strike="noStrike" cap="none" dirty="0">
                <a:solidFill>
                  <a:schemeClr val="tx1"/>
                </a:solidFill>
                <a:latin typeface="Trebuchet MS"/>
                <a:ea typeface="Trebuchet MS"/>
                <a:cs typeface="Trebuchet MS"/>
                <a:sym typeface="Trebuchet MS"/>
              </a:rPr>
              <a:t>Masoud Sadjadi, Florida International University</a:t>
            </a:r>
          </a:p>
        </p:txBody>
      </p:sp>
      <p:sp>
        <p:nvSpPr>
          <p:cNvPr id="92" name="Shape 92"/>
          <p:cNvSpPr txBox="1"/>
          <p:nvPr/>
        </p:nvSpPr>
        <p:spPr>
          <a:xfrm>
            <a:off x="680428" y="6592975"/>
            <a:ext cx="10058400" cy="4087114"/>
          </a:xfrm>
          <a:prstGeom prst="rect">
            <a:avLst/>
          </a:prstGeom>
          <a:solidFill>
            <a:schemeClr val="bg1">
              <a:alpha val="93000"/>
            </a:schemeClr>
          </a:solidFill>
          <a:ln w="12700" cap="flat" cmpd="sng">
            <a:solidFill>
              <a:srgbClr val="105497"/>
            </a:solidFill>
            <a:prstDash val="solid"/>
            <a:miter/>
            <a:headEnd type="none" w="med" len="med"/>
            <a:tailEnd type="none" w="med" len="med"/>
          </a:ln>
          <a:effectLst/>
        </p:spPr>
        <p:txBody>
          <a:bodyPr lIns="457200" tIns="822960" rIns="457200" bIns="49325" anchor="t" anchorCtr="0">
            <a:noAutofit/>
          </a:bodyPr>
          <a:lstStyle/>
          <a:p>
            <a:pPr marR="0" lvl="0" algn="just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 smtClean="0">
                <a:solidFill>
                  <a:srgbClr val="336699"/>
                </a:solidFill>
                <a:latin typeface="Trebuchet MS"/>
                <a:cs typeface="Trebuchet MS"/>
              </a:rPr>
              <a:t>This system aims to enable a different venue of teaching and learning by using a 3-Dimensional approach to integrate Object Oriented Programming (OOP) concepts.</a:t>
            </a:r>
            <a:endParaRPr lang="en-US" sz="3600" b="0" i="0" u="none" strike="noStrike" cap="none" dirty="0">
              <a:solidFill>
                <a:srgbClr val="336699"/>
              </a:solidFill>
              <a:latin typeface="Trebuchet MS"/>
              <a:cs typeface="Trebuchet MS"/>
              <a:sym typeface="Arial"/>
            </a:endParaRPr>
          </a:p>
        </p:txBody>
      </p:sp>
      <p:sp>
        <p:nvSpPr>
          <p:cNvPr id="94" name="Shape 94"/>
          <p:cNvSpPr txBox="1"/>
          <p:nvPr/>
        </p:nvSpPr>
        <p:spPr>
          <a:xfrm>
            <a:off x="27515267" y="2995165"/>
            <a:ext cx="5011919" cy="10779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ct val="25000"/>
              <a:buFont typeface="Arial"/>
              <a:buNone/>
            </a:pPr>
            <a:r>
              <a:rPr lang="en-US" sz="3200" b="1" i="0" u="none" strike="noStrike" cap="none" dirty="0" smtClean="0">
                <a:latin typeface="Trebuchet MS"/>
                <a:ea typeface="Trebuchet MS"/>
                <a:cs typeface="Trebuchet MS"/>
                <a:sym typeface="Trebuchet MS"/>
              </a:rPr>
              <a:t>School of Computing </a:t>
            </a: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ct val="25000"/>
              <a:buFont typeface="Arial"/>
              <a:buNone/>
            </a:pPr>
            <a:r>
              <a:rPr lang="en-US" sz="3200" b="1" i="0" u="none" strike="noStrike" cap="none" dirty="0" smtClean="0">
                <a:latin typeface="Trebuchet MS"/>
                <a:ea typeface="Trebuchet MS"/>
                <a:cs typeface="Trebuchet MS"/>
                <a:sym typeface="Trebuchet MS"/>
              </a:rPr>
              <a:t>&amp; Information Sciences</a:t>
            </a:r>
            <a:endParaRPr lang="en-US" sz="3200" b="1" i="0" u="none" strike="noStrike" cap="none" dirty="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96" name="Shape 96"/>
          <p:cNvSpPr txBox="1"/>
          <p:nvPr/>
        </p:nvSpPr>
        <p:spPr>
          <a:xfrm>
            <a:off x="654751" y="22786390"/>
            <a:ext cx="10058400" cy="7865738"/>
          </a:xfrm>
          <a:prstGeom prst="rect">
            <a:avLst/>
          </a:prstGeom>
          <a:solidFill>
            <a:srgbClr val="FFFFFF">
              <a:alpha val="93000"/>
            </a:srgbClr>
          </a:solidFill>
          <a:ln w="12700" cap="flat" cmpd="sng">
            <a:solidFill>
              <a:srgbClr val="105497"/>
            </a:solidFill>
            <a:prstDash val="solid"/>
            <a:miter/>
            <a:headEnd type="none" w="med" len="med"/>
            <a:tailEnd type="none" w="med" len="med"/>
          </a:ln>
          <a:effectLst/>
        </p:spPr>
        <p:txBody>
          <a:bodyPr lIns="457200" tIns="731520" rIns="457200" bIns="49325" anchor="t" anchorCtr="0">
            <a:noAutofit/>
          </a:bodyPr>
          <a:lstStyle/>
          <a:p>
            <a:pPr lvl="0" algn="just">
              <a:lnSpc>
                <a:spcPct val="130000"/>
              </a:lnSpc>
              <a:buClr>
                <a:srgbClr val="336699"/>
              </a:buClr>
              <a:buSzPct val="25000"/>
            </a:pPr>
            <a:r>
              <a:rPr lang="en-US" sz="3600" i="0" u="none" strike="noStrike" cap="none" dirty="0" smtClean="0">
                <a:solidFill>
                  <a:srgbClr val="336699"/>
                </a:solidFill>
                <a:latin typeface="Trebuchet MS"/>
                <a:cs typeface="Trebuchet MS"/>
                <a:sym typeface="Arial"/>
              </a:rPr>
              <a:t>OOP3D is a Microsoft Hololens application </a:t>
            </a:r>
            <a:r>
              <a:rPr lang="en-US" sz="3600" dirty="0">
                <a:solidFill>
                  <a:srgbClr val="336699"/>
                </a:solidFill>
                <a:latin typeface="Trebuchet MS"/>
                <a:cs typeface="Trebuchet MS"/>
              </a:rPr>
              <a:t>w</a:t>
            </a:r>
            <a:r>
              <a:rPr lang="en-US" sz="3600" i="0" u="none" strike="noStrike" cap="none" dirty="0" smtClean="0">
                <a:solidFill>
                  <a:srgbClr val="336699"/>
                </a:solidFill>
                <a:latin typeface="Trebuchet MS"/>
                <a:cs typeface="Trebuchet MS"/>
                <a:sym typeface="Arial"/>
              </a:rPr>
              <a:t>hich </a:t>
            </a:r>
            <a:r>
              <a:rPr lang="en-US" sz="3600" dirty="0">
                <a:solidFill>
                  <a:srgbClr val="336699"/>
                </a:solidFill>
                <a:latin typeface="Trebuchet MS"/>
                <a:cs typeface="Trebuchet MS"/>
              </a:rPr>
              <a:t>integrates </a:t>
            </a:r>
            <a:r>
              <a:rPr lang="en-US" sz="3600" dirty="0" smtClean="0">
                <a:solidFill>
                  <a:srgbClr val="336699"/>
                </a:solidFill>
                <a:latin typeface="Trebuchet MS"/>
                <a:cs typeface="Trebuchet MS"/>
              </a:rPr>
              <a:t>concepts from Object </a:t>
            </a:r>
            <a:r>
              <a:rPr lang="en-US" sz="3600" i="0" u="none" strike="noStrike" cap="none" dirty="0" smtClean="0">
                <a:solidFill>
                  <a:srgbClr val="336699"/>
                </a:solidFill>
                <a:latin typeface="Trebuchet MS"/>
                <a:cs typeface="Trebuchet MS"/>
                <a:sym typeface="Arial"/>
              </a:rPr>
              <a:t>Oriented Programming </a:t>
            </a:r>
            <a:r>
              <a:rPr lang="en-US" sz="3600" dirty="0" smtClean="0">
                <a:solidFill>
                  <a:srgbClr val="336699"/>
                </a:solidFill>
                <a:latin typeface="Trebuchet MS"/>
                <a:cs typeface="Trebuchet MS"/>
              </a:rPr>
              <a:t>using 3-Dimensional real life examples. Thus, encouraging students to access their long term cognitive learning potential through Creating, Evaluating, Analyzing, Applying, Understanding, and Recalling information. Ergo, re-enforcing the use of the three learning domains.</a:t>
            </a:r>
            <a:endParaRPr lang="en-US" sz="3600" b="1" i="0" u="none" strike="noStrike" cap="none" dirty="0">
              <a:solidFill>
                <a:srgbClr val="336699"/>
              </a:solidFill>
              <a:latin typeface="Trebuchet MS"/>
              <a:cs typeface="Trebuchet MS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6699"/>
              </a:buClr>
              <a:buFont typeface="Arial"/>
              <a:buNone/>
            </a:pPr>
            <a:endParaRPr sz="4100" b="1" i="0" u="none" strike="noStrike" cap="none" dirty="0">
              <a:solidFill>
                <a:srgbClr val="33669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4" name="Shape 104"/>
          <p:cNvSpPr txBox="1"/>
          <p:nvPr/>
        </p:nvSpPr>
        <p:spPr>
          <a:xfrm>
            <a:off x="654750" y="11389973"/>
            <a:ext cx="10058400" cy="10676356"/>
          </a:xfrm>
          <a:prstGeom prst="rect">
            <a:avLst/>
          </a:prstGeom>
          <a:solidFill>
            <a:srgbClr val="FFFFFF">
              <a:alpha val="93000"/>
            </a:srgbClr>
          </a:solidFill>
          <a:ln w="12700" cap="flat" cmpd="sng">
            <a:solidFill>
              <a:srgbClr val="105497"/>
            </a:solidFill>
            <a:prstDash val="solid"/>
            <a:miter/>
            <a:headEnd type="none" w="med" len="med"/>
            <a:tailEnd type="none" w="med" len="med"/>
          </a:ln>
          <a:effectLst/>
        </p:spPr>
        <p:txBody>
          <a:bodyPr lIns="457200" tIns="822960" rIns="457200" bIns="49325" anchor="t" anchorCtr="0">
            <a:noAutofit/>
          </a:bodyPr>
          <a:lstStyle/>
          <a:p>
            <a:pPr lvl="0" algn="just">
              <a:lnSpc>
                <a:spcPct val="130000"/>
              </a:lnSpc>
              <a:buClr>
                <a:srgbClr val="336699"/>
              </a:buClr>
            </a:pPr>
            <a:r>
              <a:rPr lang="en-US" sz="3600" dirty="0" smtClean="0">
                <a:solidFill>
                  <a:srgbClr val="336699"/>
                </a:solidFill>
                <a:latin typeface="Trebuchet MS"/>
                <a:cs typeface="Trebuchet MS"/>
              </a:rPr>
              <a:t>Integrating AR in the field of programming, opens </a:t>
            </a:r>
            <a:r>
              <a:rPr lang="en-US" sz="3600" dirty="0">
                <a:solidFill>
                  <a:srgbClr val="336699"/>
                </a:solidFill>
                <a:latin typeface="Trebuchet MS"/>
                <a:cs typeface="Trebuchet MS"/>
              </a:rPr>
              <a:t>a broad spectrum of </a:t>
            </a:r>
            <a:r>
              <a:rPr lang="en-US" sz="3600" dirty="0" smtClean="0">
                <a:solidFill>
                  <a:srgbClr val="336699"/>
                </a:solidFill>
                <a:latin typeface="Trebuchet MS"/>
                <a:cs typeface="Trebuchet MS"/>
              </a:rPr>
              <a:t>uses. Hence, generating opportunities for visual and hands on learning without stripping the student and instructor of a learning environment by adding:</a:t>
            </a:r>
          </a:p>
          <a:p>
            <a:pPr marL="571500" marR="0" lvl="0" indent="-571500" algn="just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336699"/>
              </a:buClr>
              <a:buFont typeface="Wingdings" charset="2"/>
              <a:buChar char="v"/>
            </a:pPr>
            <a:endParaRPr lang="en-US" sz="2000" b="0" i="0" u="none" strike="noStrike" cap="none" dirty="0">
              <a:solidFill>
                <a:srgbClr val="336699"/>
              </a:solidFill>
              <a:latin typeface="Trebuchet MS"/>
              <a:cs typeface="Trebuchet MS"/>
              <a:sym typeface="Arial"/>
            </a:endParaRPr>
          </a:p>
          <a:p>
            <a:pPr marL="274320" marR="0" lvl="0" indent="-571500" algn="just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336699"/>
              </a:buClr>
              <a:buFont typeface="Wingdings" charset="2"/>
              <a:buChar char="v"/>
            </a:pPr>
            <a:r>
              <a:rPr lang="en-US" sz="3600" dirty="0" smtClean="0">
                <a:solidFill>
                  <a:srgbClr val="336699"/>
                </a:solidFill>
                <a:latin typeface="Trebuchet MS"/>
                <a:cs typeface="Trebuchet MS"/>
              </a:rPr>
              <a:t>Navigation application using GPS</a:t>
            </a:r>
          </a:p>
          <a:p>
            <a:pPr marL="274320" marR="0" lvl="0" indent="-571500" algn="just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336699"/>
              </a:buClr>
              <a:buFont typeface="Wingdings" charset="2"/>
              <a:buChar char="v"/>
            </a:pPr>
            <a:r>
              <a:rPr lang="en-US" sz="3600" dirty="0" smtClean="0">
                <a:solidFill>
                  <a:srgbClr val="336699"/>
                </a:solidFill>
                <a:latin typeface="Trebuchet MS"/>
                <a:cs typeface="Trebuchet MS"/>
              </a:rPr>
              <a:t>Sightseeing by exerting a live view of objects</a:t>
            </a:r>
          </a:p>
          <a:p>
            <a:pPr marL="274320" marR="0" lvl="0" indent="-571500" algn="just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336699"/>
              </a:buClr>
              <a:buFont typeface="Wingdings" charset="2"/>
              <a:buChar char="v"/>
            </a:pPr>
            <a:r>
              <a:rPr lang="en-US" sz="3600" dirty="0" smtClean="0">
                <a:solidFill>
                  <a:srgbClr val="336699"/>
                </a:solidFill>
                <a:latin typeface="Trebuchet MS"/>
                <a:cs typeface="Trebuchet MS"/>
              </a:rPr>
              <a:t>Producing better programmers by engaging in interactive game development</a:t>
            </a:r>
          </a:p>
          <a:p>
            <a:pPr marL="274320" marR="0" lvl="0" indent="-571500" algn="just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336699"/>
              </a:buClr>
              <a:buFont typeface="Wingdings" charset="2"/>
              <a:buChar char="v"/>
            </a:pPr>
            <a:r>
              <a:rPr lang="en-US" sz="3600" b="0" i="0" u="none" strike="noStrike" cap="none" dirty="0" smtClean="0">
                <a:solidFill>
                  <a:srgbClr val="336699"/>
                </a:solidFill>
                <a:latin typeface="Trebuchet MS"/>
                <a:cs typeface="Trebuchet MS"/>
                <a:sym typeface="Arial"/>
              </a:rPr>
              <a:t>Generating a realistic and immersive education</a:t>
            </a:r>
            <a:endParaRPr sz="3600" b="0" i="0" u="none" strike="noStrike" cap="none" dirty="0">
              <a:solidFill>
                <a:srgbClr val="336699"/>
              </a:solidFill>
              <a:latin typeface="Trebuchet MS"/>
              <a:cs typeface="Trebuchet MS"/>
              <a:sym typeface="Arial"/>
            </a:endParaRPr>
          </a:p>
        </p:txBody>
      </p:sp>
      <p:pic>
        <p:nvPicPr>
          <p:cNvPr id="106" name="Shape 106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24159623" y="2115593"/>
            <a:ext cx="2060244" cy="1742081"/>
          </a:xfrm>
          <a:prstGeom prst="roundRect">
            <a:avLst>
              <a:gd name="adj" fmla="val 8594"/>
            </a:avLst>
          </a:prstGeom>
          <a:solidFill>
            <a:srgbClr val="ECECEC"/>
          </a:solidFill>
          <a:ln>
            <a:noFill/>
          </a:ln>
          <a:effectLst>
            <a:reflection stA="38000" endPos="28000" dist="5000" dir="5400000" fadeDir="5400012" sy="-100000" algn="bl" rotWithShape="0"/>
          </a:effectLst>
        </p:spPr>
      </p:pic>
      <p:pic>
        <p:nvPicPr>
          <p:cNvPr id="107" name="Shape 107" descr="FIU_VIP.png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19925581" y="2548610"/>
            <a:ext cx="3837784" cy="1214000"/>
          </a:xfrm>
          <a:prstGeom prst="rect">
            <a:avLst/>
          </a:prstGeom>
          <a:noFill/>
          <a:ln>
            <a:noFill/>
          </a:ln>
          <a:effectLst>
            <a:outerShdw blurRad="50800" dist="38100" dir="13500000" algn="br" rotWithShape="0">
              <a:prstClr val="black">
                <a:alpha val="40000"/>
              </a:prstClr>
            </a:outerShdw>
          </a:effectLst>
        </p:spPr>
      </p:pic>
      <p:pic>
        <p:nvPicPr>
          <p:cNvPr id="16" name="Picture 15" descr="windowstore.png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759217" y="4033573"/>
            <a:ext cx="1681331" cy="1681331"/>
          </a:xfrm>
          <a:prstGeom prst="rect">
            <a:avLst/>
          </a:prstGeom>
        </p:spPr>
      </p:pic>
      <p:pic>
        <p:nvPicPr>
          <p:cNvPr id="17" name="Picture 16" descr="windows-10_8.1logo.png"/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540"/>
          <a:stretch/>
        </p:blipFill>
        <p:spPr>
          <a:xfrm>
            <a:off x="23412705" y="4314200"/>
            <a:ext cx="2234465" cy="1237907"/>
          </a:xfrm>
          <a:prstGeom prst="rect">
            <a:avLst/>
          </a:prstGeom>
        </p:spPr>
      </p:pic>
      <p:pic>
        <p:nvPicPr>
          <p:cNvPr id="18" name="Picture 17" descr="netlogo.png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533041" y="4288086"/>
            <a:ext cx="1205039" cy="1147800"/>
          </a:xfrm>
          <a:prstGeom prst="rect">
            <a:avLst/>
          </a:prstGeom>
        </p:spPr>
      </p:pic>
      <p:pic>
        <p:nvPicPr>
          <p:cNvPr id="19" name="Picture 18" descr="C#.png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710348" y="4343228"/>
            <a:ext cx="1765645" cy="1208584"/>
          </a:xfrm>
          <a:prstGeom prst="rect">
            <a:avLst/>
          </a:prstGeom>
        </p:spPr>
      </p:pic>
      <p:pic>
        <p:nvPicPr>
          <p:cNvPr id="22" name="Picture 21" descr="Photoshop.png"/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966835" y="4256145"/>
            <a:ext cx="1200985" cy="1200985"/>
          </a:xfrm>
          <a:prstGeom prst="rect">
            <a:avLst/>
          </a:prstGeom>
        </p:spPr>
      </p:pic>
      <p:pic>
        <p:nvPicPr>
          <p:cNvPr id="23" name="Picture 22" descr="Visual_Studio_2013_Logo.svg.png"/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92374" y="4300521"/>
            <a:ext cx="1229315" cy="1271111"/>
          </a:xfrm>
          <a:prstGeom prst="rect">
            <a:avLst/>
          </a:prstGeom>
        </p:spPr>
      </p:pic>
      <p:pic>
        <p:nvPicPr>
          <p:cNvPr id="24" name="Picture 23" descr="Blender_logo.png"/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293742" y="4241630"/>
            <a:ext cx="1456650" cy="1190811"/>
          </a:xfrm>
          <a:prstGeom prst="rect">
            <a:avLst/>
          </a:prstGeom>
        </p:spPr>
      </p:pic>
      <p:pic>
        <p:nvPicPr>
          <p:cNvPr id="25" name="Picture 24" descr="Microsoft-Hyper-V.png"/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855463" y="3927764"/>
            <a:ext cx="2134344" cy="2134344"/>
          </a:xfrm>
          <a:prstGeom prst="rect">
            <a:avLst/>
          </a:prstGeom>
        </p:spPr>
      </p:pic>
      <p:pic>
        <p:nvPicPr>
          <p:cNvPr id="26" name="Picture 25" descr="logo-unity3d.png"/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636481" y="3869707"/>
            <a:ext cx="2744546" cy="2058410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23744735" y="5362128"/>
            <a:ext cx="18466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56" name="Shape 96"/>
          <p:cNvSpPr txBox="1"/>
          <p:nvPr/>
        </p:nvSpPr>
        <p:spPr>
          <a:xfrm>
            <a:off x="654751" y="41219719"/>
            <a:ext cx="31606262" cy="2177098"/>
          </a:xfrm>
          <a:prstGeom prst="rect">
            <a:avLst/>
          </a:prstGeom>
          <a:solidFill>
            <a:srgbClr val="FFFFFF"/>
          </a:solidFill>
          <a:ln w="12700" cap="flat" cmpd="sng">
            <a:solidFill>
              <a:srgbClr val="105497"/>
            </a:solidFill>
            <a:prstDash val="solid"/>
            <a:miter/>
            <a:headEnd type="none" w="med" len="med"/>
            <a:tailEnd type="none" w="med" len="med"/>
          </a:ln>
          <a:effectLst/>
        </p:spPr>
        <p:txBody>
          <a:bodyPr lIns="457200" tIns="731520" rIns="457200" bIns="49325" anchor="t" anchorCtr="0">
            <a:noAutofit/>
          </a:bodyPr>
          <a:lstStyle/>
          <a:p>
            <a:pPr>
              <a:buClr>
                <a:srgbClr val="336699"/>
              </a:buClr>
              <a:buSzPct val="25000"/>
            </a:pPr>
            <a:r>
              <a:rPr lang="en-US" sz="3200" b="1" dirty="0">
                <a:solidFill>
                  <a:srgbClr val="336699"/>
                </a:solidFill>
                <a:latin typeface="Trebuchet MS"/>
                <a:cs typeface="Trebuchet MS"/>
              </a:rPr>
              <a:t>It should be noted that the material presented </a:t>
            </a:r>
            <a:r>
              <a:rPr lang="en-US" sz="3200" b="1" dirty="0" smtClean="0">
                <a:solidFill>
                  <a:srgbClr val="336699"/>
                </a:solidFill>
                <a:latin typeface="Trebuchet MS"/>
                <a:cs typeface="Trebuchet MS"/>
              </a:rPr>
              <a:t>on </a:t>
            </a:r>
            <a:r>
              <a:rPr lang="en-US" sz="3200" b="1" dirty="0">
                <a:solidFill>
                  <a:srgbClr val="336699"/>
                </a:solidFill>
                <a:latin typeface="Trebuchet MS"/>
                <a:cs typeface="Trebuchet MS"/>
              </a:rPr>
              <a:t>this poster is </a:t>
            </a:r>
            <a:r>
              <a:rPr lang="en-US" sz="3200" b="1" dirty="0" smtClean="0">
                <a:solidFill>
                  <a:srgbClr val="336699"/>
                </a:solidFill>
                <a:latin typeface="Trebuchet MS"/>
                <a:cs typeface="Trebuchet MS"/>
              </a:rPr>
              <a:t>made possible by the research supported by Dr</a:t>
            </a:r>
            <a:r>
              <a:rPr lang="en-US" sz="3200" b="1" dirty="0">
                <a:solidFill>
                  <a:srgbClr val="336699"/>
                </a:solidFill>
                <a:latin typeface="Trebuchet MS"/>
                <a:cs typeface="Trebuchet MS"/>
              </a:rPr>
              <a:t>. Francisco </a:t>
            </a:r>
            <a:r>
              <a:rPr lang="en-US" sz="3200" b="1" dirty="0" smtClean="0">
                <a:solidFill>
                  <a:srgbClr val="336699"/>
                </a:solidFill>
                <a:latin typeface="Trebuchet MS"/>
                <a:cs typeface="Trebuchet MS"/>
              </a:rPr>
              <a:t>Ortega. Nonetheless, I </a:t>
            </a:r>
            <a:r>
              <a:rPr lang="en-US" sz="3200" b="1" dirty="0">
                <a:solidFill>
                  <a:srgbClr val="336699"/>
                </a:solidFill>
                <a:latin typeface="Trebuchet MS"/>
                <a:cs typeface="Trebuchet MS"/>
              </a:rPr>
              <a:t>am </a:t>
            </a:r>
            <a:r>
              <a:rPr lang="en-US" sz="3200" b="1" dirty="0" smtClean="0">
                <a:solidFill>
                  <a:srgbClr val="336699"/>
                </a:solidFill>
                <a:latin typeface="Trebuchet MS"/>
                <a:cs typeface="Trebuchet MS"/>
              </a:rPr>
              <a:t>grateful to </a:t>
            </a:r>
            <a:r>
              <a:rPr lang="en-US" sz="3200" b="1" dirty="0">
                <a:solidFill>
                  <a:srgbClr val="336699"/>
                </a:solidFill>
                <a:latin typeface="Trebuchet MS"/>
                <a:cs typeface="Trebuchet MS"/>
              </a:rPr>
              <a:t>the </a:t>
            </a:r>
            <a:r>
              <a:rPr lang="en-US" sz="3200" b="1" dirty="0" smtClean="0">
                <a:solidFill>
                  <a:srgbClr val="336699"/>
                </a:solidFill>
                <a:latin typeface="Trebuchet MS"/>
                <a:cs typeface="Trebuchet MS"/>
              </a:rPr>
              <a:t>help and support received </a:t>
            </a:r>
            <a:r>
              <a:rPr lang="en-US" sz="3200" b="1" dirty="0">
                <a:solidFill>
                  <a:srgbClr val="336699"/>
                </a:solidFill>
                <a:latin typeface="Trebuchet MS"/>
                <a:cs typeface="Trebuchet MS"/>
              </a:rPr>
              <a:t>from the following students and friends: </a:t>
            </a:r>
            <a:r>
              <a:rPr lang="en-US" sz="3200" b="1" dirty="0" smtClean="0">
                <a:solidFill>
                  <a:srgbClr val="336699"/>
                </a:solidFill>
                <a:latin typeface="Trebuchet MS"/>
                <a:cs typeface="Trebuchet MS"/>
              </a:rPr>
              <a:t>Santiago Bolivar, </a:t>
            </a:r>
            <a:r>
              <a:rPr lang="en-US" sz="3200" b="1" dirty="0">
                <a:solidFill>
                  <a:srgbClr val="336699"/>
                </a:solidFill>
                <a:latin typeface="Trebuchet MS"/>
                <a:cs typeface="Trebuchet MS"/>
              </a:rPr>
              <a:t>Alban Delamarre</a:t>
            </a:r>
            <a:r>
              <a:rPr lang="en-US" sz="3200" b="1" dirty="0" smtClean="0">
                <a:solidFill>
                  <a:srgbClr val="336699"/>
                </a:solidFill>
                <a:latin typeface="Trebuchet MS"/>
                <a:cs typeface="Trebuchet MS"/>
              </a:rPr>
              <a:t>, and Guido Ruiz.</a:t>
            </a:r>
          </a:p>
          <a:p>
            <a: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6699"/>
              </a:buClr>
              <a:buSzPct val="25000"/>
              <a:buFont typeface="Arial"/>
              <a:buNone/>
            </a:pPr>
            <a:endParaRPr lang="en-US" sz="3200" b="1" i="0" u="none" strike="noStrike" cap="none" dirty="0" smtClean="0">
              <a:solidFill>
                <a:srgbClr val="336699"/>
              </a:solidFill>
              <a:latin typeface="Trebuchet MS"/>
              <a:cs typeface="Trebuchet MS"/>
              <a:sym typeface="Arial"/>
            </a:endParaRPr>
          </a:p>
          <a:p>
            <a: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6699"/>
              </a:buClr>
              <a:buFont typeface="Arial"/>
              <a:buNone/>
            </a:pPr>
            <a:endParaRPr sz="3200" b="1" i="0" u="none" strike="noStrike" cap="none" dirty="0">
              <a:solidFill>
                <a:srgbClr val="336699"/>
              </a:solidFill>
              <a:sym typeface="Arial"/>
            </a:endParaRPr>
          </a:p>
        </p:txBody>
      </p:sp>
      <p:pic>
        <p:nvPicPr>
          <p:cNvPr id="28" name="Picture 27" descr="FIUlogo.png"/>
          <p:cNvPicPr>
            <a:picLocks noChangeAspect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004154" y="1854"/>
            <a:ext cx="6356011" cy="3336907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317500" y="540952"/>
            <a:ext cx="21096868" cy="1231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400" b="1" spc="-300" dirty="0">
                <a:solidFill>
                  <a:schemeClr val="tx1"/>
                </a:solidFill>
                <a:latin typeface="Trebuchet MS"/>
                <a:ea typeface="Trebuchet MS"/>
                <a:cs typeface="Trebuchet MS"/>
                <a:sym typeface="Trebuchet MS"/>
              </a:rPr>
              <a:t>Augmented Reality using OOP Concepts</a:t>
            </a:r>
            <a:endParaRPr lang="en-US" sz="7400" spc="-300" dirty="0"/>
          </a:p>
        </p:txBody>
      </p:sp>
      <p:sp>
        <p:nvSpPr>
          <p:cNvPr id="41" name="Shape 96"/>
          <p:cNvSpPr txBox="1"/>
          <p:nvPr/>
        </p:nvSpPr>
        <p:spPr>
          <a:xfrm>
            <a:off x="654750" y="30852449"/>
            <a:ext cx="31606263" cy="9647209"/>
          </a:xfrm>
          <a:prstGeom prst="rect">
            <a:avLst/>
          </a:prstGeom>
          <a:solidFill>
            <a:srgbClr val="FFFFFF">
              <a:alpha val="93000"/>
            </a:srgbClr>
          </a:solidFill>
          <a:ln w="12700" cap="flat" cmpd="sng">
            <a:solidFill>
              <a:srgbClr val="105497"/>
            </a:solidFill>
            <a:prstDash val="solid"/>
            <a:miter/>
            <a:headEnd type="none" w="med" len="med"/>
            <a:tailEnd type="none" w="med" len="med"/>
          </a:ln>
          <a:effectLst/>
        </p:spPr>
        <p:txBody>
          <a:bodyPr lIns="98650" tIns="49325" rIns="98650" bIns="493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6699"/>
              </a:buClr>
              <a:buFont typeface="Arial"/>
              <a:buNone/>
            </a:pPr>
            <a:endParaRPr sz="4100" b="1" i="0" u="none" strike="noStrike" cap="none" dirty="0">
              <a:solidFill>
                <a:srgbClr val="33669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317500" y="1798252"/>
            <a:ext cx="16510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Clr>
                <a:srgbClr val="001D4D"/>
              </a:buClr>
              <a:buSzPct val="25000"/>
            </a:pPr>
            <a:r>
              <a:rPr lang="en-US" sz="4000" b="1" dirty="0">
                <a:latin typeface="Trebuchet MS"/>
                <a:ea typeface="Trebuchet MS"/>
                <a:cs typeface="Trebuchet MS"/>
                <a:sym typeface="Trebuchet MS"/>
              </a:rPr>
              <a:t>Senior </a:t>
            </a:r>
            <a:r>
              <a:rPr lang="en-US" sz="4000" b="1" dirty="0" smtClean="0">
                <a:latin typeface="Trebuchet MS"/>
                <a:ea typeface="Trebuchet MS"/>
                <a:cs typeface="Trebuchet MS"/>
                <a:sym typeface="Trebuchet MS"/>
              </a:rPr>
              <a:t>Project - </a:t>
            </a:r>
            <a:r>
              <a:rPr lang="en-US" sz="4000" b="1" dirty="0">
                <a:latin typeface="Trebuchet MS"/>
                <a:ea typeface="Trebuchet MS"/>
                <a:cs typeface="Trebuchet MS"/>
                <a:sym typeface="Trebuchet MS"/>
              </a:rPr>
              <a:t>Spring 2017</a:t>
            </a:r>
            <a:r>
              <a:rPr lang="en-US" sz="4000" b="1" dirty="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 </a:t>
            </a:r>
            <a:endParaRPr lang="en-US" sz="4000" b="1" dirty="0">
              <a:solidFill>
                <a:schemeClr val="tx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pic>
        <p:nvPicPr>
          <p:cNvPr id="3" name="Picture 2" descr="OOP3D - Class Diagram (1).png"/>
          <p:cNvPicPr>
            <a:picLocks noChangeAspect="1"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7519" y="31191388"/>
            <a:ext cx="11868458" cy="8694336"/>
          </a:xfrm>
          <a:prstGeom prst="rect">
            <a:avLst/>
          </a:prstGeom>
        </p:spPr>
      </p:pic>
      <p:sp>
        <p:nvSpPr>
          <p:cNvPr id="14" name="Rounded Rectangle 13"/>
          <p:cNvSpPr/>
          <p:nvPr/>
        </p:nvSpPr>
        <p:spPr>
          <a:xfrm>
            <a:off x="12801600" y="30284400"/>
            <a:ext cx="7315200" cy="1180278"/>
          </a:xfrm>
          <a:prstGeom prst="roundRect">
            <a:avLst/>
          </a:prstGeom>
          <a:solidFill>
            <a:schemeClr val="bg1"/>
          </a:solidFill>
          <a:ln>
            <a:solidFill>
              <a:srgbClr val="33669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800" b="1" dirty="0" smtClean="0">
                <a:solidFill>
                  <a:srgbClr val="336699"/>
                </a:solidFill>
                <a:latin typeface="Trebuchet MS"/>
                <a:cs typeface="Trebuchet MS"/>
              </a:rPr>
              <a:t>Implementation</a:t>
            </a:r>
            <a:endParaRPr lang="en-US" sz="4800" b="1" dirty="0">
              <a:solidFill>
                <a:srgbClr val="336699"/>
              </a:solidFill>
              <a:latin typeface="Trebuchet MS"/>
              <a:cs typeface="Trebuchet MS"/>
            </a:endParaRPr>
          </a:p>
        </p:txBody>
      </p:sp>
      <p:pic>
        <p:nvPicPr>
          <p:cNvPr id="5" name="Picture 4" descr="OOP3D -  Architecture Design.png"/>
          <p:cNvPicPr>
            <a:picLocks noChangeAspect="1"/>
          </p:cNvPicPr>
          <p:nvPr/>
        </p:nvPicPr>
        <p:blipFill>
          <a:blip r:embed="rId1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077314" y="35017862"/>
            <a:ext cx="6615286" cy="5248979"/>
          </a:xfrm>
          <a:prstGeom prst="rect">
            <a:avLst/>
          </a:prstGeom>
        </p:spPr>
      </p:pic>
      <p:pic>
        <p:nvPicPr>
          <p:cNvPr id="9" name="Picture 8" descr="OOP3D - Deployment DIagram.pn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275425" y="31034647"/>
            <a:ext cx="9478851" cy="3923438"/>
          </a:xfrm>
          <a:prstGeom prst="rect">
            <a:avLst/>
          </a:prstGeom>
          <a:solidFill>
            <a:schemeClr val="bg1">
              <a:alpha val="51000"/>
            </a:schemeClr>
          </a:solidFill>
        </p:spPr>
      </p:pic>
      <p:pic>
        <p:nvPicPr>
          <p:cNvPr id="6" name="Picture 5" descr="System Validation Diagram (1).png"/>
          <p:cNvPicPr>
            <a:picLocks noChangeAspect="1"/>
          </p:cNvPicPr>
          <p:nvPr/>
        </p:nvPicPr>
        <p:blipFill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11212" y="31664999"/>
            <a:ext cx="6387001" cy="857556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44" name="Rounded Rectangle 43"/>
          <p:cNvSpPr/>
          <p:nvPr/>
        </p:nvSpPr>
        <p:spPr>
          <a:xfrm>
            <a:off x="2096197" y="22212360"/>
            <a:ext cx="7315200" cy="1180278"/>
          </a:xfrm>
          <a:prstGeom prst="roundRect">
            <a:avLst/>
          </a:prstGeom>
          <a:solidFill>
            <a:schemeClr val="bg1"/>
          </a:solidFill>
          <a:ln w="25400">
            <a:solidFill>
              <a:srgbClr val="33669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800" b="1" dirty="0" smtClean="0">
                <a:solidFill>
                  <a:srgbClr val="336699"/>
                </a:solidFill>
                <a:latin typeface="Trebuchet MS"/>
                <a:cs typeface="Trebuchet MS"/>
              </a:rPr>
              <a:t>Integration</a:t>
            </a:r>
            <a:endParaRPr lang="en-US" sz="4800" b="1" dirty="0">
              <a:solidFill>
                <a:srgbClr val="336699"/>
              </a:solidFill>
              <a:latin typeface="Trebuchet MS"/>
              <a:cs typeface="Trebuchet MS"/>
            </a:endParaRPr>
          </a:p>
        </p:txBody>
      </p:sp>
      <p:sp>
        <p:nvSpPr>
          <p:cNvPr id="45" name="Rounded Rectangle 44"/>
          <p:cNvSpPr/>
          <p:nvPr/>
        </p:nvSpPr>
        <p:spPr>
          <a:xfrm>
            <a:off x="2096197" y="10815095"/>
            <a:ext cx="7315200" cy="1180278"/>
          </a:xfrm>
          <a:prstGeom prst="roundRect">
            <a:avLst/>
          </a:prstGeom>
          <a:solidFill>
            <a:schemeClr val="bg1"/>
          </a:solidFill>
          <a:ln w="25400">
            <a:solidFill>
              <a:srgbClr val="33669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800" b="1" dirty="0" smtClean="0">
                <a:solidFill>
                  <a:srgbClr val="336699"/>
                </a:solidFill>
                <a:latin typeface="Trebuchet MS"/>
                <a:cs typeface="Trebuchet MS"/>
              </a:rPr>
              <a:t>Application</a:t>
            </a:r>
            <a:endParaRPr lang="en-US" sz="4800" b="1" dirty="0">
              <a:solidFill>
                <a:srgbClr val="336699"/>
              </a:solidFill>
              <a:latin typeface="Trebuchet MS"/>
              <a:cs typeface="Trebuchet MS"/>
            </a:endParaRPr>
          </a:p>
        </p:txBody>
      </p:sp>
      <p:sp>
        <p:nvSpPr>
          <p:cNvPr id="46" name="Rounded Rectangle 45"/>
          <p:cNvSpPr/>
          <p:nvPr/>
        </p:nvSpPr>
        <p:spPr>
          <a:xfrm>
            <a:off x="2096197" y="5999771"/>
            <a:ext cx="7315200" cy="1180278"/>
          </a:xfrm>
          <a:prstGeom prst="roundRect">
            <a:avLst/>
          </a:prstGeom>
          <a:solidFill>
            <a:schemeClr val="bg1"/>
          </a:solidFill>
          <a:ln w="25400">
            <a:solidFill>
              <a:srgbClr val="33669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800" b="1" dirty="0" smtClean="0">
                <a:solidFill>
                  <a:srgbClr val="336699"/>
                </a:solidFill>
                <a:latin typeface="Trebuchet MS"/>
                <a:cs typeface="Trebuchet MS"/>
              </a:rPr>
              <a:t>Purpose</a:t>
            </a:r>
          </a:p>
        </p:txBody>
      </p:sp>
      <p:sp>
        <p:nvSpPr>
          <p:cNvPr id="48" name="Shape 96"/>
          <p:cNvSpPr txBox="1"/>
          <p:nvPr/>
        </p:nvSpPr>
        <p:spPr>
          <a:xfrm>
            <a:off x="11485789" y="6798783"/>
            <a:ext cx="10170636" cy="5858437"/>
          </a:xfrm>
          <a:prstGeom prst="rect">
            <a:avLst/>
          </a:prstGeom>
          <a:noFill/>
          <a:ln w="12700" cap="flat" cmpd="sng">
            <a:noFill/>
            <a:prstDash val="solid"/>
            <a:miter/>
            <a:headEnd type="none" w="med" len="med"/>
            <a:tailEnd type="none" w="med" len="med"/>
          </a:ln>
          <a:effectLst/>
        </p:spPr>
        <p:txBody>
          <a:bodyPr lIns="457200" tIns="640080" rIns="457200" bIns="49325" anchor="t" anchorCtr="0">
            <a:noAutofit/>
          </a:bodyPr>
          <a:lstStyle/>
          <a:p>
            <a:pPr>
              <a:lnSpc>
                <a:spcPct val="110000"/>
              </a:lnSpc>
              <a:buClr>
                <a:srgbClr val="336699"/>
              </a:buClr>
            </a:pPr>
            <a:r>
              <a:rPr lang="en-US" sz="3600" dirty="0">
                <a:solidFill>
                  <a:srgbClr val="336699"/>
                </a:solidFill>
                <a:latin typeface="Trebuchet MS"/>
                <a:cs typeface="Trebuchet MS"/>
              </a:rPr>
              <a:t>Development requires four steps:</a:t>
            </a:r>
          </a:p>
          <a:p>
            <a:pPr>
              <a:lnSpc>
                <a:spcPct val="110000"/>
              </a:lnSpc>
              <a:buClr>
                <a:srgbClr val="336699"/>
              </a:buClr>
            </a:pPr>
            <a:endParaRPr lang="en-US" sz="3600" dirty="0">
              <a:solidFill>
                <a:srgbClr val="336699"/>
              </a:solidFill>
              <a:latin typeface="Trebuchet MS"/>
              <a:cs typeface="Trebuchet MS"/>
            </a:endParaRPr>
          </a:p>
          <a:p>
            <a:pPr marL="571500" indent="-571500">
              <a:lnSpc>
                <a:spcPct val="110000"/>
              </a:lnSpc>
              <a:buClr>
                <a:srgbClr val="336699"/>
              </a:buClr>
              <a:buFont typeface="Wingdings" charset="2"/>
              <a:buChar char="v"/>
            </a:pPr>
            <a:r>
              <a:rPr lang="en-US" sz="3600" dirty="0">
                <a:solidFill>
                  <a:srgbClr val="336699"/>
                </a:solidFill>
                <a:latin typeface="Trebuchet MS"/>
                <a:cs typeface="Trebuchet MS"/>
              </a:rPr>
              <a:t>Creating the project (objects and functionality)</a:t>
            </a:r>
          </a:p>
          <a:p>
            <a:pPr marL="571500" indent="-571500">
              <a:lnSpc>
                <a:spcPct val="110000"/>
              </a:lnSpc>
              <a:buClr>
                <a:srgbClr val="336699"/>
              </a:buClr>
              <a:buFont typeface="Wingdings" charset="2"/>
              <a:buChar char="v"/>
            </a:pPr>
            <a:r>
              <a:rPr lang="en-US" sz="3600" dirty="0">
                <a:solidFill>
                  <a:srgbClr val="336699"/>
                </a:solidFill>
                <a:latin typeface="Trebuchet MS"/>
                <a:cs typeface="Trebuchet MS"/>
              </a:rPr>
              <a:t>Conversion from static to interactive scenery</a:t>
            </a:r>
          </a:p>
          <a:p>
            <a:pPr marL="571500" indent="-571500">
              <a:lnSpc>
                <a:spcPct val="110000"/>
              </a:lnSpc>
              <a:buClr>
                <a:srgbClr val="336699"/>
              </a:buClr>
              <a:buFont typeface="Wingdings" charset="2"/>
              <a:buChar char="v"/>
            </a:pPr>
            <a:r>
              <a:rPr lang="en-US" sz="3600" dirty="0">
                <a:solidFill>
                  <a:srgbClr val="336699"/>
                </a:solidFill>
                <a:latin typeface="Trebuchet MS"/>
                <a:cs typeface="Trebuchet MS"/>
              </a:rPr>
              <a:t>Building and compilation</a:t>
            </a:r>
          </a:p>
          <a:p>
            <a:pPr marL="571500" indent="-571500">
              <a:lnSpc>
                <a:spcPct val="110000"/>
              </a:lnSpc>
              <a:buClr>
                <a:srgbClr val="336699"/>
              </a:buClr>
              <a:buFont typeface="Wingdings" charset="2"/>
              <a:buChar char="v"/>
            </a:pPr>
            <a:r>
              <a:rPr lang="en-US" sz="3600" dirty="0">
                <a:solidFill>
                  <a:srgbClr val="336699"/>
                </a:solidFill>
                <a:latin typeface="Trebuchet MS"/>
                <a:cs typeface="Trebuchet MS"/>
              </a:rPr>
              <a:t>Deploying to the Hololens device</a:t>
            </a:r>
          </a:p>
          <a:p>
            <a:pPr lvl="0">
              <a:lnSpc>
                <a:spcPct val="110000"/>
              </a:lnSpc>
              <a:buClr>
                <a:srgbClr val="336699"/>
              </a:buClr>
            </a:pPr>
            <a:endParaRPr sz="3600" i="0" u="none" strike="noStrike" cap="none" dirty="0">
              <a:solidFill>
                <a:srgbClr val="33669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9" name="Shape 96"/>
          <p:cNvSpPr txBox="1"/>
          <p:nvPr/>
        </p:nvSpPr>
        <p:spPr>
          <a:xfrm>
            <a:off x="21824865" y="6806477"/>
            <a:ext cx="10170636" cy="5850743"/>
          </a:xfrm>
          <a:prstGeom prst="rect">
            <a:avLst/>
          </a:prstGeom>
          <a:noFill/>
          <a:ln w="12700" cap="flat" cmpd="sng">
            <a:noFill/>
            <a:prstDash val="solid"/>
            <a:miter/>
            <a:headEnd type="none" w="med" len="med"/>
            <a:tailEnd type="none" w="med" len="med"/>
          </a:ln>
          <a:effectLst/>
        </p:spPr>
        <p:txBody>
          <a:bodyPr lIns="457200" tIns="640080" rIns="457200" bIns="49325" anchor="t" anchorCtr="0">
            <a:noAutofit/>
          </a:bodyPr>
          <a:lstStyle/>
          <a:p>
            <a:pPr lvl="0">
              <a:lnSpc>
                <a:spcPct val="110000"/>
              </a:lnSpc>
              <a:buClr>
                <a:srgbClr val="336699"/>
              </a:buClr>
            </a:pPr>
            <a:r>
              <a:rPr lang="en-US" sz="3600" dirty="0">
                <a:solidFill>
                  <a:srgbClr val="336699"/>
                </a:solidFill>
                <a:latin typeface="Trebuchet MS"/>
                <a:cs typeface="Trebuchet MS"/>
              </a:rPr>
              <a:t>Integration of a standalone 3-Dimensional application involves the interaction between device and user via three aspects:</a:t>
            </a:r>
          </a:p>
          <a:p>
            <a:pPr lvl="0">
              <a:lnSpc>
                <a:spcPct val="110000"/>
              </a:lnSpc>
              <a:buClr>
                <a:srgbClr val="336699"/>
              </a:buClr>
            </a:pPr>
            <a:endParaRPr lang="en-US" sz="3600" dirty="0">
              <a:solidFill>
                <a:srgbClr val="336699"/>
              </a:solidFill>
              <a:latin typeface="Trebuchet MS"/>
              <a:cs typeface="Trebuchet MS"/>
            </a:endParaRPr>
          </a:p>
          <a:p>
            <a:pPr marL="571500" lvl="0" indent="-571500">
              <a:lnSpc>
                <a:spcPct val="110000"/>
              </a:lnSpc>
              <a:buClr>
                <a:srgbClr val="336699"/>
              </a:buClr>
              <a:buFont typeface="Wingdings" charset="2"/>
              <a:buChar char="v"/>
            </a:pPr>
            <a:r>
              <a:rPr lang="en-US" sz="3600" dirty="0">
                <a:solidFill>
                  <a:srgbClr val="336699"/>
                </a:solidFill>
                <a:latin typeface="Trebuchet MS"/>
                <a:cs typeface="Trebuchet MS"/>
              </a:rPr>
              <a:t>Gaze </a:t>
            </a:r>
            <a:r>
              <a:rPr lang="en-US" sz="3600" dirty="0" smtClean="0">
                <a:solidFill>
                  <a:srgbClr val="336699"/>
                </a:solidFill>
                <a:latin typeface="Trebuchet MS"/>
                <a:cs typeface="Trebuchet MS"/>
              </a:rPr>
              <a:t>Recognition</a:t>
            </a:r>
            <a:endParaRPr lang="en-US" sz="3600" dirty="0">
              <a:solidFill>
                <a:srgbClr val="336699"/>
              </a:solidFill>
              <a:latin typeface="Trebuchet MS"/>
              <a:cs typeface="Trebuchet MS"/>
            </a:endParaRPr>
          </a:p>
          <a:p>
            <a:pPr marL="571500" lvl="0" indent="-571500">
              <a:lnSpc>
                <a:spcPct val="110000"/>
              </a:lnSpc>
              <a:buClr>
                <a:srgbClr val="336699"/>
              </a:buClr>
              <a:buFont typeface="Wingdings" charset="2"/>
              <a:buChar char="v"/>
            </a:pPr>
            <a:r>
              <a:rPr lang="en-US" sz="3600" dirty="0">
                <a:solidFill>
                  <a:srgbClr val="336699"/>
                </a:solidFill>
                <a:latin typeface="Trebuchet MS"/>
                <a:cs typeface="Trebuchet MS"/>
              </a:rPr>
              <a:t>Gesture </a:t>
            </a:r>
            <a:r>
              <a:rPr lang="en-US" sz="3600" dirty="0" smtClean="0">
                <a:solidFill>
                  <a:srgbClr val="336699"/>
                </a:solidFill>
                <a:latin typeface="Trebuchet MS"/>
                <a:cs typeface="Trebuchet MS"/>
              </a:rPr>
              <a:t>Recognition</a:t>
            </a:r>
            <a:endParaRPr lang="en-US" sz="3600" dirty="0">
              <a:solidFill>
                <a:srgbClr val="336699"/>
              </a:solidFill>
              <a:latin typeface="Trebuchet MS"/>
              <a:cs typeface="Trebuchet MS"/>
            </a:endParaRPr>
          </a:p>
          <a:p>
            <a:pPr marL="571500" lvl="0" indent="-571500">
              <a:lnSpc>
                <a:spcPct val="110000"/>
              </a:lnSpc>
              <a:buClr>
                <a:srgbClr val="336699"/>
              </a:buClr>
              <a:buFont typeface="Wingdings" charset="2"/>
              <a:buChar char="v"/>
            </a:pPr>
            <a:r>
              <a:rPr lang="en-US" sz="3600" dirty="0">
                <a:solidFill>
                  <a:srgbClr val="336699"/>
                </a:solidFill>
                <a:latin typeface="Trebuchet MS"/>
                <a:cs typeface="Trebuchet MS"/>
              </a:rPr>
              <a:t>Voice Recognition</a:t>
            </a:r>
          </a:p>
          <a:p>
            <a:pPr lvl="0">
              <a:lnSpc>
                <a:spcPct val="110000"/>
              </a:lnSpc>
              <a:buClr>
                <a:srgbClr val="336699"/>
              </a:buClr>
            </a:pPr>
            <a:endParaRPr sz="3600" i="0" u="none" strike="noStrike" cap="none" dirty="0">
              <a:solidFill>
                <a:srgbClr val="33669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" name="Rounded Rectangle 49"/>
          <p:cNvSpPr/>
          <p:nvPr/>
        </p:nvSpPr>
        <p:spPr>
          <a:xfrm>
            <a:off x="18349566" y="6006650"/>
            <a:ext cx="7315200" cy="1180278"/>
          </a:xfrm>
          <a:prstGeom prst="roundRect">
            <a:avLst/>
          </a:prstGeom>
          <a:solidFill>
            <a:schemeClr val="bg1"/>
          </a:solidFill>
          <a:ln w="25400">
            <a:solidFill>
              <a:srgbClr val="33669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800" b="1" dirty="0" smtClean="0">
                <a:solidFill>
                  <a:srgbClr val="336699"/>
                </a:solidFill>
                <a:latin typeface="Trebuchet MS"/>
                <a:cs typeface="Trebuchet MS"/>
              </a:rPr>
              <a:t>Requirements</a:t>
            </a:r>
          </a:p>
        </p:txBody>
      </p:sp>
      <p:sp>
        <p:nvSpPr>
          <p:cNvPr id="51" name="Shape 96"/>
          <p:cNvSpPr txBox="1"/>
          <p:nvPr/>
        </p:nvSpPr>
        <p:spPr>
          <a:xfrm>
            <a:off x="11340589" y="13595718"/>
            <a:ext cx="20920425" cy="15880587"/>
          </a:xfrm>
          <a:prstGeom prst="rect">
            <a:avLst/>
          </a:prstGeom>
          <a:solidFill>
            <a:srgbClr val="FFFFFF">
              <a:alpha val="93000"/>
            </a:srgbClr>
          </a:solidFill>
          <a:ln w="12700" cap="flat" cmpd="sng">
            <a:solidFill>
              <a:srgbClr val="105497"/>
            </a:solidFill>
            <a:prstDash val="solid"/>
            <a:miter/>
            <a:headEnd type="none" w="med" len="med"/>
            <a:tailEnd type="none" w="med" len="med"/>
          </a:ln>
          <a:effectLst/>
        </p:spPr>
        <p:txBody>
          <a:bodyPr lIns="98650" tIns="49325" rIns="98650" bIns="49325" anchor="t" anchorCtr="0">
            <a:noAutofit/>
          </a:bodyPr>
          <a:lstStyle/>
          <a:p>
            <a:pPr>
              <a:lnSpc>
                <a:spcPct val="110000"/>
              </a:lnSpc>
              <a:buClr>
                <a:srgbClr val="336699"/>
              </a:buClr>
            </a:pPr>
            <a:endParaRPr lang="en-US" sz="3600" dirty="0" smtClean="0">
              <a:solidFill>
                <a:srgbClr val="336699"/>
              </a:solidFill>
              <a:latin typeface="Trebuchet MS"/>
              <a:cs typeface="Trebuchet MS"/>
            </a:endParaRPr>
          </a:p>
          <a:p>
            <a:pPr>
              <a:lnSpc>
                <a:spcPct val="110000"/>
              </a:lnSpc>
              <a:buClr>
                <a:srgbClr val="336699"/>
              </a:buClr>
            </a:pPr>
            <a:endParaRPr lang="en-US" sz="3600" dirty="0" smtClean="0">
              <a:solidFill>
                <a:srgbClr val="336699"/>
              </a:solidFill>
              <a:latin typeface="Trebuchet MS"/>
              <a:cs typeface="Trebuchet MS"/>
            </a:endParaRPr>
          </a:p>
          <a:p>
            <a:pPr>
              <a:lnSpc>
                <a:spcPct val="110000"/>
              </a:lnSpc>
              <a:buClr>
                <a:srgbClr val="336699"/>
              </a:buClr>
            </a:pPr>
            <a:endParaRPr lang="en-US" sz="3600" dirty="0">
              <a:solidFill>
                <a:srgbClr val="336699"/>
              </a:solidFill>
              <a:latin typeface="Trebuchet MS"/>
              <a:cs typeface="Trebuchet MS"/>
            </a:endParaRPr>
          </a:p>
          <a:p>
            <a:pPr>
              <a:lnSpc>
                <a:spcPct val="110000"/>
              </a:lnSpc>
              <a:buClr>
                <a:srgbClr val="336699"/>
              </a:buClr>
            </a:pPr>
            <a:endParaRPr lang="en-US" sz="3600" dirty="0" smtClean="0">
              <a:solidFill>
                <a:srgbClr val="336699"/>
              </a:solidFill>
              <a:latin typeface="Trebuchet MS"/>
              <a:cs typeface="Trebuchet MS"/>
            </a:endParaRPr>
          </a:p>
          <a:p>
            <a:pPr>
              <a:lnSpc>
                <a:spcPct val="110000"/>
              </a:lnSpc>
              <a:buClr>
                <a:srgbClr val="336699"/>
              </a:buClr>
            </a:pPr>
            <a:endParaRPr lang="en-US" sz="3600" dirty="0">
              <a:solidFill>
                <a:srgbClr val="336699"/>
              </a:solidFill>
              <a:latin typeface="Trebuchet MS"/>
              <a:cs typeface="Trebuchet MS"/>
            </a:endParaRPr>
          </a:p>
          <a:p>
            <a:pPr marL="571500" lvl="0" indent="-571500">
              <a:lnSpc>
                <a:spcPct val="110000"/>
              </a:lnSpc>
              <a:buClr>
                <a:srgbClr val="336699"/>
              </a:buClr>
              <a:buFont typeface="Wingdings" charset="2"/>
              <a:buChar char="v"/>
            </a:pPr>
            <a:endParaRPr lang="en-US" sz="3600" dirty="0">
              <a:solidFill>
                <a:srgbClr val="336699"/>
              </a:solidFill>
              <a:latin typeface="Trebuchet MS"/>
              <a:cs typeface="Trebuchet MS"/>
            </a:endParaRPr>
          </a:p>
          <a:p>
            <a:pPr lvl="0">
              <a:lnSpc>
                <a:spcPct val="110000"/>
              </a:lnSpc>
              <a:buClr>
                <a:srgbClr val="336699"/>
              </a:buClr>
            </a:pPr>
            <a:endParaRPr sz="3600" i="0" u="none" strike="noStrike" cap="none" dirty="0">
              <a:solidFill>
                <a:srgbClr val="33669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aphicFrame>
        <p:nvGraphicFramePr>
          <p:cNvPr id="11" name="Diagram 10"/>
          <p:cNvGraphicFramePr/>
          <p:nvPr>
            <p:extLst>
              <p:ext uri="{D42A27DB-BD31-4B8C-83A1-F6EECF244321}">
                <p14:modId xmlns:p14="http://schemas.microsoft.com/office/powerpoint/2010/main" val="362902869"/>
              </p:ext>
            </p:extLst>
          </p:nvPr>
        </p:nvGraphicFramePr>
        <p:xfrm>
          <a:off x="11715104" y="15375824"/>
          <a:ext cx="12797676" cy="1645562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1" r:lo="rId22" r:qs="rId23" r:cs="rId24"/>
          </a:graphicData>
        </a:graphic>
      </p:graphicFrame>
      <p:sp>
        <p:nvSpPr>
          <p:cNvPr id="52" name="Rounded Rectangle 51"/>
          <p:cNvSpPr/>
          <p:nvPr/>
        </p:nvSpPr>
        <p:spPr>
          <a:xfrm>
            <a:off x="1257300" y="40606404"/>
            <a:ext cx="7315200" cy="1180278"/>
          </a:xfrm>
          <a:prstGeom prst="roundRect">
            <a:avLst/>
          </a:prstGeom>
          <a:solidFill>
            <a:schemeClr val="bg1"/>
          </a:solidFill>
          <a:ln>
            <a:solidFill>
              <a:srgbClr val="33669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800" b="1" dirty="0" smtClean="0">
                <a:solidFill>
                  <a:srgbClr val="336699"/>
                </a:solidFill>
                <a:latin typeface="Trebuchet MS"/>
                <a:cs typeface="Trebuchet MS"/>
              </a:rPr>
              <a:t>Acknowledgments</a:t>
            </a:r>
            <a:endParaRPr lang="en-US" sz="4800" b="1" dirty="0">
              <a:solidFill>
                <a:srgbClr val="336699"/>
              </a:solidFill>
              <a:latin typeface="Trebuchet MS"/>
              <a:cs typeface="Trebuchet MS"/>
            </a:endParaRP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961333" y="26230177"/>
            <a:ext cx="3758530" cy="2818898"/>
          </a:xfrm>
          <a:prstGeom prst="rect">
            <a:avLst/>
          </a:prstGeom>
          <a:effectLst>
            <a:outerShdw blurRad="50800" dist="165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2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795660" y="14543878"/>
            <a:ext cx="3758530" cy="2818898"/>
          </a:xfrm>
          <a:prstGeom prst="rect">
            <a:avLst/>
          </a:prstGeom>
          <a:effectLst>
            <a:outerShdw blurRad="50800" dist="165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2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960924" y="21510981"/>
            <a:ext cx="3758530" cy="2818898"/>
          </a:xfrm>
          <a:prstGeom prst="rect">
            <a:avLst/>
          </a:prstGeom>
          <a:effectLst>
            <a:outerShdw blurRad="50800" dist="165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2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960924" y="16667080"/>
            <a:ext cx="3758530" cy="2818898"/>
          </a:xfrm>
          <a:prstGeom prst="rect">
            <a:avLst/>
          </a:prstGeom>
          <a:effectLst>
            <a:outerShdw blurRad="50800" dist="1905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20" name="Picture 19"/>
          <p:cNvPicPr>
            <a:picLocks noChangeAspect="1"/>
          </p:cNvPicPr>
          <p:nvPr/>
        </p:nvPicPr>
        <p:blipFill>
          <a:blip r:embed="rId3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638910" y="23885347"/>
            <a:ext cx="3758530" cy="2818898"/>
          </a:xfrm>
          <a:prstGeom prst="rect">
            <a:avLst/>
          </a:prstGeom>
          <a:effectLst>
            <a:outerShdw blurRad="50800" dist="165100" dir="2700000" algn="tl" rotWithShape="0">
              <a:prstClr val="black">
                <a:alpha val="40000"/>
              </a:prstClr>
            </a:outerShdw>
          </a:effectLst>
        </p:spPr>
      </p:pic>
      <p:cxnSp>
        <p:nvCxnSpPr>
          <p:cNvPr id="29" name="Straight Connector 28"/>
          <p:cNvCxnSpPr/>
          <p:nvPr/>
        </p:nvCxnSpPr>
        <p:spPr>
          <a:xfrm>
            <a:off x="23793705" y="14486728"/>
            <a:ext cx="0" cy="14371847"/>
          </a:xfrm>
          <a:prstGeom prst="line">
            <a:avLst/>
          </a:prstGeom>
          <a:ln w="38100">
            <a:solidFill>
              <a:srgbClr val="336699">
                <a:alpha val="3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Rounded Rectangle 52"/>
          <p:cNvSpPr/>
          <p:nvPr/>
        </p:nvSpPr>
        <p:spPr>
          <a:xfrm>
            <a:off x="13826875" y="12953489"/>
            <a:ext cx="7315200" cy="1180278"/>
          </a:xfrm>
          <a:prstGeom prst="roundRect">
            <a:avLst/>
          </a:prstGeom>
          <a:solidFill>
            <a:schemeClr val="bg1"/>
          </a:solidFill>
          <a:ln w="25400">
            <a:solidFill>
              <a:srgbClr val="33669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800" b="1" dirty="0" smtClean="0">
                <a:solidFill>
                  <a:srgbClr val="336699"/>
                </a:solidFill>
                <a:latin typeface="Trebuchet MS"/>
                <a:cs typeface="Trebuchet MS"/>
              </a:rPr>
              <a:t>Game </a:t>
            </a:r>
            <a:r>
              <a:rPr lang="en-US" sz="4800" b="1" smtClean="0">
                <a:solidFill>
                  <a:srgbClr val="336699"/>
                </a:solidFill>
                <a:latin typeface="Trebuchet MS"/>
                <a:cs typeface="Trebuchet MS"/>
              </a:rPr>
              <a:t>Engine Images</a:t>
            </a:r>
            <a:endParaRPr lang="en-US" sz="4800" b="1" dirty="0">
              <a:solidFill>
                <a:srgbClr val="336699"/>
              </a:solidFill>
              <a:latin typeface="Trebuchet MS"/>
              <a:cs typeface="Trebuchet MS"/>
            </a:endParaRPr>
          </a:p>
        </p:txBody>
      </p:sp>
      <p:sp>
        <p:nvSpPr>
          <p:cNvPr id="55" name="Rounded Rectangle 54"/>
          <p:cNvSpPr/>
          <p:nvPr/>
        </p:nvSpPr>
        <p:spPr>
          <a:xfrm>
            <a:off x="24432431" y="13012483"/>
            <a:ext cx="7315200" cy="1180278"/>
          </a:xfrm>
          <a:prstGeom prst="roundRect">
            <a:avLst/>
          </a:prstGeom>
          <a:solidFill>
            <a:schemeClr val="bg1"/>
          </a:solidFill>
          <a:ln w="25400">
            <a:solidFill>
              <a:srgbClr val="33669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800" b="1" dirty="0" smtClean="0">
                <a:solidFill>
                  <a:srgbClr val="336699"/>
                </a:solidFill>
                <a:latin typeface="Trebuchet MS"/>
                <a:cs typeface="Trebuchet MS"/>
              </a:rPr>
              <a:t>Live Images</a:t>
            </a:r>
            <a:endParaRPr lang="en-US" sz="4800" b="1" dirty="0">
              <a:solidFill>
                <a:srgbClr val="336699"/>
              </a:solidFill>
              <a:latin typeface="Trebuchet MS"/>
              <a:cs typeface="Trebuchet MS"/>
            </a:endParaRPr>
          </a:p>
        </p:txBody>
      </p:sp>
      <p:cxnSp>
        <p:nvCxnSpPr>
          <p:cNvPr id="57" name="Straight Connector 56"/>
          <p:cNvCxnSpPr/>
          <p:nvPr/>
        </p:nvCxnSpPr>
        <p:spPr>
          <a:xfrm>
            <a:off x="21188808" y="7913952"/>
            <a:ext cx="0" cy="4186743"/>
          </a:xfrm>
          <a:prstGeom prst="line">
            <a:avLst/>
          </a:prstGeom>
          <a:ln w="38100">
            <a:solidFill>
              <a:srgbClr val="336699">
                <a:alpha val="3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8" name="Picture 57"/>
          <p:cNvPicPr>
            <a:picLocks noChangeAspect="1"/>
          </p:cNvPicPr>
          <p:nvPr/>
        </p:nvPicPr>
        <p:blipFill>
          <a:blip r:embed="rId3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795660" y="18855758"/>
            <a:ext cx="3758530" cy="2818898"/>
          </a:xfrm>
          <a:prstGeom prst="rect">
            <a:avLst/>
          </a:prstGeom>
          <a:effectLst>
            <a:outerShdw blurRad="50800" dist="165100" dir="2700000" algn="tl" rotWithShape="0">
              <a:prstClr val="black">
                <a:alpha val="40000"/>
              </a:prstClr>
            </a:outerShdw>
          </a:effectLst>
        </p:spPr>
      </p:pic>
    </p:spTree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Diseño predeterminado">
  <a:themeElements>
    <a:clrScheme name="Diseño predeterminado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2238</TotalTime>
  <Words>313</Words>
  <Application>Microsoft Macintosh PowerPoint</Application>
  <PresentationFormat>Custom</PresentationFormat>
  <Paragraphs>47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Trebuchet MS</vt:lpstr>
      <vt:lpstr>Wingdings</vt:lpstr>
      <vt:lpstr>Arial</vt:lpstr>
      <vt:lpstr>Diseño predeterminado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Santiago Jose Bolivar</dc:creator>
  <cp:lastModifiedBy>Microsoft Office User</cp:lastModifiedBy>
  <cp:revision>100</cp:revision>
  <dcterms:modified xsi:type="dcterms:W3CDTF">2017-04-16T23:45:52Z</dcterms:modified>
</cp:coreProperties>
</file>